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trictFirstAndLastChars="0" saveSubsetFonts="1" autoCompressPictures="0">
  <p:sldMasterIdLst>
    <p:sldMasterId id="2147483648" r:id="rId1"/>
  </p:sldMasterIdLst>
  <p:notesMasterIdLst>
    <p:notesMasterId r:id="rId3"/>
  </p:notesMasterIdLst>
  <p:sldIdLst>
    <p:sldId id="257" r:id="rId2"/>
  </p:sldIdLst>
  <p:sldSz cx="9906000" cy="6858000" type="A4"/>
  <p:notesSz cx="6735763" cy="9866313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521415D9-36F7-43E2-AB2F-B90AF26B5E84}">
      <p14:sectionLst xmlns:p14="http://schemas.microsoft.com/office/powerpoint/2010/main">
        <p14:section name="個人版第２のふるさとづくりモデル" id="{92303DCD-5D4D-48D3-AB54-D0DDB8DA7622}">
          <p14:sldIdLst>
            <p14:sldId id="257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3407" userDrawn="1">
          <p15:clr>
            <a:srgbClr val="A4A3A4"/>
          </p15:clr>
        </p15:guide>
        <p15:guide id="2" pos="3120">
          <p15:clr>
            <a:srgbClr val="A4A3A4"/>
          </p15:clr>
        </p15:guide>
      </p15:sldGuideLst>
    </p:ext>
    <p:ext uri="http://customooxmlschemas.google.com/"/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D6A911C5-06B2-59B3-447B-919DBAB2057E}" name="宮原 健" initials="健宮" userId="S::miyahara-k27m@mlit.go.jp::6d5b4fdf-2f78-4f55-ac48-7652ce61cbc0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2060"/>
    <a:srgbClr val="DEA900"/>
    <a:srgbClr val="E6E6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69F0F748-7AA5-4B90-91AD-3F4FFDBD375E}">
  <a:tblStyle styleId="{69F0F748-7AA5-4B90-91AD-3F4FFDBD375E}" styleName="Table_0">
    <a:wholeTbl>
      <a:tcTxStyle b="off" i="off">
        <a:font>
          <a:latin typeface="游ゴシック"/>
          <a:ea typeface="游ゴシック"/>
          <a:cs typeface="游ゴシック"/>
        </a:font>
        <a:schemeClr val="dk1"/>
      </a:tcTxStyle>
      <a:tcStyle>
        <a:tcBdr>
          <a:left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insideV>
        </a:tcBdr>
        <a:fill>
          <a:solidFill>
            <a:srgbClr val="E9EFF7"/>
          </a:solidFill>
        </a:fill>
      </a:tcStyle>
    </a:wholeTbl>
    <a:band1H>
      <a:tcTxStyle/>
      <a:tcStyle>
        <a:tcBdr/>
        <a:fill>
          <a:solidFill>
            <a:srgbClr val="D0DEEF"/>
          </a:solidFill>
        </a:fill>
      </a:tcStyle>
    </a:band1H>
    <a:band2H>
      <a:tcTxStyle/>
      <a:tcStyle>
        <a:tcBdr/>
      </a:tcStyle>
    </a:band2H>
    <a:band1V>
      <a:tcTxStyle/>
      <a:tcStyle>
        <a:tcBdr/>
        <a:fill>
          <a:solidFill>
            <a:srgbClr val="D0DEEF"/>
          </a:solidFill>
        </a:fill>
      </a:tcStyle>
    </a:band1V>
    <a:band2V>
      <a:tcTxStyle/>
      <a:tcStyle>
        <a:tcBdr/>
      </a:tcStyle>
    </a:band2V>
    <a:lastCol>
      <a:tcTxStyle b="on" i="off">
        <a:font>
          <a:latin typeface="游ゴシック"/>
          <a:ea typeface="游ゴシック"/>
          <a:cs typeface="游ゴシック"/>
        </a:font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 i="off">
        <a:font>
          <a:latin typeface="游ゴシック"/>
          <a:ea typeface="游ゴシック"/>
          <a:cs typeface="游ゴシック"/>
        </a:font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 i="off">
        <a:font>
          <a:latin typeface="游ゴシック"/>
          <a:ea typeface="游ゴシック"/>
          <a:cs typeface="游ゴシック"/>
        </a:font>
        <a:schemeClr val="lt1"/>
      </a:tcTxStyle>
      <a:tcStyle>
        <a:tcBdr>
          <a:top>
            <a:ln w="381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top>
        </a:tcBdr>
        <a:fill>
          <a:solidFill>
            <a:schemeClr val="accent1"/>
          </a:solidFill>
        </a:fill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 b="on" i="off">
        <a:font>
          <a:latin typeface="游ゴシック"/>
          <a:ea typeface="游ゴシック"/>
          <a:cs typeface="游ゴシック"/>
        </a:font>
        <a:schemeClr val="lt1"/>
      </a:tcTxStyle>
      <a:tcStyle>
        <a:tcBdr>
          <a:bottom>
            <a:ln w="381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bottom>
        </a:tcBdr>
        <a:fill>
          <a:solidFill>
            <a:schemeClr val="accent1"/>
          </a:solidFill>
        </a:fill>
      </a:tcStyle>
    </a:firstRow>
    <a:neCell>
      <a:tcTxStyle/>
      <a:tcStyle>
        <a:tcBdr/>
      </a:tcStyle>
    </a:neCell>
    <a:nwCell>
      <a:tcTxStyle/>
      <a:tcStyle>
        <a:tcBdr/>
      </a:tcStyle>
    </a:nwCell>
  </a:tblStyle>
  <a:tblStyle styleId="{2D5ABB26-0587-4C30-8999-92F81FD0307C}" styleName="スタイルなし、表のグリッド線なし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C2FFA5D-87B4-456A-9821-1D502468CF0F}" styleName="テーマ スタイル 1 - アクセント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156"/>
    <p:restoredTop sz="96229" autoAdjust="0"/>
  </p:normalViewPr>
  <p:slideViewPr>
    <p:cSldViewPr snapToGrid="0">
      <p:cViewPr varScale="1">
        <p:scale>
          <a:sx n="110" d="100"/>
          <a:sy n="110" d="100"/>
        </p:scale>
        <p:origin x="1578" y="144"/>
      </p:cViewPr>
      <p:guideLst>
        <p:guide orient="horz" pos="3407"/>
        <p:guide pos="312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microsoft.com/office/2018/10/relationships/authors" Target="authors.xml"/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4" name="Google Shape;3;n"/>
          <p:cNvSpPr txBox="1">
            <a:spLocks noGrp="1"/>
          </p:cNvSpPr>
          <p:nvPr>
            <p:ph type="hdr" idx="2"/>
          </p:nvPr>
        </p:nvSpPr>
        <p:spPr>
          <a:xfrm>
            <a:off x="2" y="2"/>
            <a:ext cx="2919413" cy="4937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00" tIns="45700" rIns="91400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dirty="0"/>
          </a:p>
        </p:txBody>
      </p:sp>
      <p:sp>
        <p:nvSpPr>
          <p:cNvPr id="1095" name="Google Shape;4;n"/>
          <p:cNvSpPr txBox="1">
            <a:spLocks noGrp="1"/>
          </p:cNvSpPr>
          <p:nvPr>
            <p:ph type="dt" idx="10"/>
          </p:nvPr>
        </p:nvSpPr>
        <p:spPr>
          <a:xfrm>
            <a:off x="3814763" y="2"/>
            <a:ext cx="2919412" cy="4937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00" tIns="45700" rIns="91400" bIns="45700" anchor="t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dirty="0"/>
          </a:p>
        </p:txBody>
      </p:sp>
      <p:sp>
        <p:nvSpPr>
          <p:cNvPr id="1096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95325" y="739775"/>
            <a:ext cx="5345113" cy="370046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1097" name="Google Shape;6;n"/>
          <p:cNvSpPr txBox="1">
            <a:spLocks noGrp="1"/>
          </p:cNvSpPr>
          <p:nvPr>
            <p:ph type="body" idx="1"/>
          </p:nvPr>
        </p:nvSpPr>
        <p:spPr>
          <a:xfrm>
            <a:off x="673102" y="4686300"/>
            <a:ext cx="5389563" cy="44402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00" tIns="45700" rIns="91400" bIns="45700" anchor="t" anchorCtr="0">
            <a:noAutofit/>
          </a:bodyPr>
          <a:lstStyle>
            <a:lvl1pPr marL="457200" marR="0" lvl="0" indent="-228600" algn="l" rtl="0">
              <a:spcBef>
                <a:spcPts val="36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spcBef>
                <a:spcPts val="36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spcBef>
                <a:spcPts val="36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spcBef>
                <a:spcPts val="36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spcBef>
                <a:spcPts val="36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98" name="Google Shape;7;n"/>
          <p:cNvSpPr txBox="1">
            <a:spLocks noGrp="1"/>
          </p:cNvSpPr>
          <p:nvPr>
            <p:ph type="ftr" idx="11"/>
          </p:nvPr>
        </p:nvSpPr>
        <p:spPr>
          <a:xfrm>
            <a:off x="2" y="9371013"/>
            <a:ext cx="2919413" cy="4937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00" tIns="45700" rIns="91400" bIns="4570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dirty="0"/>
          </a:p>
        </p:txBody>
      </p:sp>
      <p:sp>
        <p:nvSpPr>
          <p:cNvPr id="1099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14763" y="9371013"/>
            <a:ext cx="2919412" cy="4937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00" tIns="45700" rIns="91400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ja-JP"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sz="1200" b="0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9" name="Google Shape;85;p1:notes"/>
          <p:cNvSpPr txBox="1">
            <a:spLocks noGrp="1"/>
          </p:cNvSpPr>
          <p:nvPr>
            <p:ph type="body" idx="1"/>
          </p:nvPr>
        </p:nvSpPr>
        <p:spPr>
          <a:xfrm>
            <a:off x="673102" y="4686300"/>
            <a:ext cx="5389563" cy="4440238"/>
          </a:xfrm>
          <a:prstGeom prst="rect">
            <a:avLst/>
          </a:prstGeom>
        </p:spPr>
        <p:txBody>
          <a:bodyPr spcFirstLastPara="1" wrap="square" lIns="91400" tIns="45700" rIns="91400" bIns="45700" anchor="t" anchorCtr="0">
            <a:noAutofit/>
          </a:bodyPr>
          <a:lstStyle/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 lang="ja-JP" altLang="en-US" dirty="0"/>
          </a:p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120" name="Google Shape;86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95325" y="739775"/>
            <a:ext cx="5345113" cy="370046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940625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タイトルとコンテンツ" type="obj">
  <p:cSld name="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1" name="Google Shape;16;p5"/>
          <p:cNvSpPr txBox="1">
            <a:spLocks noGrp="1"/>
          </p:cNvSpPr>
          <p:nvPr>
            <p:ph type="title"/>
          </p:nvPr>
        </p:nvSpPr>
        <p:spPr>
          <a:xfrm>
            <a:off x="681038" y="365126"/>
            <a:ext cx="8543925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32" name="Google Shape;17;p5"/>
          <p:cNvSpPr txBox="1"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81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033" name="Google Shape;18;p5"/>
          <p:cNvSpPr txBox="1">
            <a:spLocks noGrp="1"/>
          </p:cNvSpPr>
          <p:nvPr>
            <p:ph type="dt" idx="10"/>
          </p:nvPr>
        </p:nvSpPr>
        <p:spPr>
          <a:xfrm>
            <a:off x="681038" y="6356351"/>
            <a:ext cx="22288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1034" name="Google Shape;19;p5"/>
          <p:cNvSpPr txBox="1">
            <a:spLocks noGrp="1"/>
          </p:cNvSpPr>
          <p:nvPr>
            <p:ph type="ftr" idx="11"/>
          </p:nvPr>
        </p:nvSpPr>
        <p:spPr>
          <a:xfrm>
            <a:off x="3281363" y="6356351"/>
            <a:ext cx="3343275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1035" name="Google Shape;20;p5"/>
          <p:cNvSpPr txBox="1">
            <a:spLocks noGrp="1"/>
          </p:cNvSpPr>
          <p:nvPr>
            <p:ph type="sldNum" idx="12"/>
          </p:nvPr>
        </p:nvSpPr>
        <p:spPr>
          <a:xfrm>
            <a:off x="6996113" y="6356351"/>
            <a:ext cx="22288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spcAft>
                <a:spcPts val="0"/>
              </a:spcAft>
              <a:buNone/>
              <a:defRPr/>
            </a:lvl1pPr>
            <a:lvl2pPr marL="0" lvl="1" indent="0" algn="r">
              <a:spcBef>
                <a:spcPts val="0"/>
              </a:spcBef>
              <a:spcAft>
                <a:spcPts val="0"/>
              </a:spcAft>
              <a:buNone/>
              <a:defRPr/>
            </a:lvl2pPr>
            <a:lvl3pPr marL="0" lvl="2" indent="0" algn="r">
              <a:spcBef>
                <a:spcPts val="0"/>
              </a:spcBef>
              <a:spcAft>
                <a:spcPts val="0"/>
              </a:spcAft>
              <a:buNone/>
              <a:defRPr/>
            </a:lvl3pPr>
            <a:lvl4pPr marL="0" lvl="3" indent="0" algn="r">
              <a:spcBef>
                <a:spcPts val="0"/>
              </a:spcBef>
              <a:spcAft>
                <a:spcPts val="0"/>
              </a:spcAft>
              <a:buNone/>
              <a:defRPr/>
            </a:lvl4pPr>
            <a:lvl5pPr marL="0" lvl="4" indent="0" algn="r">
              <a:spcBef>
                <a:spcPts val="0"/>
              </a:spcBef>
              <a:spcAft>
                <a:spcPts val="0"/>
              </a:spcAft>
              <a:buNone/>
              <a:defRPr/>
            </a:lvl5pPr>
            <a:lvl6pPr marL="0" lvl="5" indent="0" algn="r">
              <a:spcBef>
                <a:spcPts val="0"/>
              </a:spcBef>
              <a:spcAft>
                <a:spcPts val="0"/>
              </a:spcAft>
              <a:buNone/>
              <a:defRPr/>
            </a:lvl6pPr>
            <a:lvl7pPr marL="0" lvl="6" indent="0" algn="r">
              <a:spcBef>
                <a:spcPts val="0"/>
              </a:spcBef>
              <a:spcAft>
                <a:spcPts val="0"/>
              </a:spcAft>
              <a:buNone/>
              <a:defRPr/>
            </a:lvl7pPr>
            <a:lvl8pPr marL="0" lvl="7" indent="0" algn="r">
              <a:spcBef>
                <a:spcPts val="0"/>
              </a:spcBef>
              <a:spcAft>
                <a:spcPts val="0"/>
              </a:spcAft>
              <a:buNone/>
              <a:defRPr/>
            </a:lvl8pPr>
            <a:lvl9pPr marL="0" lvl="8" indent="0" algn="r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ja-JP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縦書きタイトルと&#10;縦書きテキスト" type="vertTitleAndTx">
  <p:cSld name="VERTICAL_TITLE_AND_VERTICAL_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8" name="Google Shape;79;p15"/>
          <p:cNvSpPr txBox="1">
            <a:spLocks noGrp="1"/>
          </p:cNvSpPr>
          <p:nvPr>
            <p:ph type="title"/>
          </p:nvPr>
        </p:nvSpPr>
        <p:spPr>
          <a:xfrm rot="5400000">
            <a:off x="5251052" y="2203053"/>
            <a:ext cx="5811838" cy="213598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89" name="Google Shape;80;p15"/>
          <p:cNvSpPr txBox="1">
            <a:spLocks noGrp="1"/>
          </p:cNvSpPr>
          <p:nvPr>
            <p:ph type="body" idx="1"/>
          </p:nvPr>
        </p:nvSpPr>
        <p:spPr>
          <a:xfrm rot="5400000">
            <a:off x="917178" y="128985"/>
            <a:ext cx="5811838" cy="628411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81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090" name="Google Shape;81;p15"/>
          <p:cNvSpPr txBox="1">
            <a:spLocks noGrp="1"/>
          </p:cNvSpPr>
          <p:nvPr>
            <p:ph type="dt" idx="10"/>
          </p:nvPr>
        </p:nvSpPr>
        <p:spPr>
          <a:xfrm>
            <a:off x="681038" y="6356351"/>
            <a:ext cx="22288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1091" name="Google Shape;82;p15"/>
          <p:cNvSpPr txBox="1">
            <a:spLocks noGrp="1"/>
          </p:cNvSpPr>
          <p:nvPr>
            <p:ph type="ftr" idx="11"/>
          </p:nvPr>
        </p:nvSpPr>
        <p:spPr>
          <a:xfrm>
            <a:off x="3281363" y="6356351"/>
            <a:ext cx="3343275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1092" name="Google Shape;83;p15"/>
          <p:cNvSpPr txBox="1">
            <a:spLocks noGrp="1"/>
          </p:cNvSpPr>
          <p:nvPr>
            <p:ph type="sldNum" idx="12"/>
          </p:nvPr>
        </p:nvSpPr>
        <p:spPr>
          <a:xfrm>
            <a:off x="6996113" y="6356351"/>
            <a:ext cx="22288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spcAft>
                <a:spcPts val="0"/>
              </a:spcAft>
              <a:buNone/>
              <a:defRPr/>
            </a:lvl1pPr>
            <a:lvl2pPr marL="0" lvl="1" indent="0" algn="r">
              <a:spcBef>
                <a:spcPts val="0"/>
              </a:spcBef>
              <a:spcAft>
                <a:spcPts val="0"/>
              </a:spcAft>
              <a:buNone/>
              <a:defRPr/>
            </a:lvl2pPr>
            <a:lvl3pPr marL="0" lvl="2" indent="0" algn="r">
              <a:spcBef>
                <a:spcPts val="0"/>
              </a:spcBef>
              <a:spcAft>
                <a:spcPts val="0"/>
              </a:spcAft>
              <a:buNone/>
              <a:defRPr/>
            </a:lvl3pPr>
            <a:lvl4pPr marL="0" lvl="3" indent="0" algn="r">
              <a:spcBef>
                <a:spcPts val="0"/>
              </a:spcBef>
              <a:spcAft>
                <a:spcPts val="0"/>
              </a:spcAft>
              <a:buNone/>
              <a:defRPr/>
            </a:lvl4pPr>
            <a:lvl5pPr marL="0" lvl="4" indent="0" algn="r">
              <a:spcBef>
                <a:spcPts val="0"/>
              </a:spcBef>
              <a:spcAft>
                <a:spcPts val="0"/>
              </a:spcAft>
              <a:buNone/>
              <a:defRPr/>
            </a:lvl5pPr>
            <a:lvl6pPr marL="0" lvl="5" indent="0" algn="r">
              <a:spcBef>
                <a:spcPts val="0"/>
              </a:spcBef>
              <a:spcAft>
                <a:spcPts val="0"/>
              </a:spcAft>
              <a:buNone/>
              <a:defRPr/>
            </a:lvl6pPr>
            <a:lvl7pPr marL="0" lvl="6" indent="0" algn="r">
              <a:spcBef>
                <a:spcPts val="0"/>
              </a:spcBef>
              <a:spcAft>
                <a:spcPts val="0"/>
              </a:spcAft>
              <a:buNone/>
              <a:defRPr/>
            </a:lvl7pPr>
            <a:lvl8pPr marL="0" lvl="7" indent="0" algn="r">
              <a:spcBef>
                <a:spcPts val="0"/>
              </a:spcBef>
              <a:spcAft>
                <a:spcPts val="0"/>
              </a:spcAft>
              <a:buNone/>
              <a:defRPr/>
            </a:lvl8pPr>
            <a:lvl9pPr marL="0" lvl="8" indent="0" algn="r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ja-JP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セクション見出し" type="secHead">
  <p:cSld name="SECTION_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7" name="Google Shape;28;p7"/>
          <p:cNvSpPr txBox="1">
            <a:spLocks noGrp="1"/>
          </p:cNvSpPr>
          <p:nvPr>
            <p:ph type="title"/>
          </p:nvPr>
        </p:nvSpPr>
        <p:spPr>
          <a:xfrm>
            <a:off x="675878" y="1709739"/>
            <a:ext cx="8543925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75"/>
              <a:buFont typeface="Arial"/>
              <a:buNone/>
              <a:defRPr sz="4875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38" name="Google Shape;29;p7"/>
          <p:cNvSpPr txBox="1">
            <a:spLocks noGrp="1"/>
          </p:cNvSpPr>
          <p:nvPr>
            <p:ph type="body" idx="1"/>
          </p:nvPr>
        </p:nvSpPr>
        <p:spPr>
          <a:xfrm>
            <a:off x="675878" y="4589464"/>
            <a:ext cx="8543925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813"/>
              </a:spcBef>
              <a:spcAft>
                <a:spcPts val="0"/>
              </a:spcAft>
              <a:buClr>
                <a:srgbClr val="888888"/>
              </a:buClr>
              <a:buSzPts val="1950"/>
              <a:buNone/>
              <a:defRPr sz="195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rgbClr val="888888"/>
              </a:buClr>
              <a:buSzPts val="1625"/>
              <a:buNone/>
              <a:defRPr sz="1625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rgbClr val="888888"/>
              </a:buClr>
              <a:buSzPts val="1463"/>
              <a:buNone/>
              <a:defRPr sz="1463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rgbClr val="888888"/>
              </a:buClr>
              <a:buSzPts val="1300"/>
              <a:buNone/>
              <a:defRPr sz="13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rgbClr val="888888"/>
              </a:buClr>
              <a:buSzPts val="1300"/>
              <a:buNone/>
              <a:defRPr sz="13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rgbClr val="888888"/>
              </a:buClr>
              <a:buSzPts val="1300"/>
              <a:buNone/>
              <a:defRPr sz="13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rgbClr val="888888"/>
              </a:buClr>
              <a:buSzPts val="1300"/>
              <a:buNone/>
              <a:defRPr sz="13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rgbClr val="888888"/>
              </a:buClr>
              <a:buSzPts val="1300"/>
              <a:buNone/>
              <a:defRPr sz="13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rgbClr val="888888"/>
              </a:buClr>
              <a:buSzPts val="1300"/>
              <a:buNone/>
              <a:defRPr sz="13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1039" name="Google Shape;30;p7"/>
          <p:cNvSpPr txBox="1">
            <a:spLocks noGrp="1"/>
          </p:cNvSpPr>
          <p:nvPr>
            <p:ph type="dt" idx="10"/>
          </p:nvPr>
        </p:nvSpPr>
        <p:spPr>
          <a:xfrm>
            <a:off x="681038" y="6356351"/>
            <a:ext cx="22288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1040" name="Google Shape;31;p7"/>
          <p:cNvSpPr txBox="1">
            <a:spLocks noGrp="1"/>
          </p:cNvSpPr>
          <p:nvPr>
            <p:ph type="ftr" idx="11"/>
          </p:nvPr>
        </p:nvSpPr>
        <p:spPr>
          <a:xfrm>
            <a:off x="3281363" y="6356351"/>
            <a:ext cx="3343275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1041" name="Google Shape;32;p7"/>
          <p:cNvSpPr txBox="1">
            <a:spLocks noGrp="1"/>
          </p:cNvSpPr>
          <p:nvPr>
            <p:ph type="sldNum" idx="12"/>
          </p:nvPr>
        </p:nvSpPr>
        <p:spPr>
          <a:xfrm>
            <a:off x="6996113" y="6356351"/>
            <a:ext cx="22288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spcAft>
                <a:spcPts val="0"/>
              </a:spcAft>
              <a:buNone/>
              <a:defRPr/>
            </a:lvl1pPr>
            <a:lvl2pPr marL="0" lvl="1" indent="0" algn="r">
              <a:spcBef>
                <a:spcPts val="0"/>
              </a:spcBef>
              <a:spcAft>
                <a:spcPts val="0"/>
              </a:spcAft>
              <a:buNone/>
              <a:defRPr/>
            </a:lvl2pPr>
            <a:lvl3pPr marL="0" lvl="2" indent="0" algn="r">
              <a:spcBef>
                <a:spcPts val="0"/>
              </a:spcBef>
              <a:spcAft>
                <a:spcPts val="0"/>
              </a:spcAft>
              <a:buNone/>
              <a:defRPr/>
            </a:lvl3pPr>
            <a:lvl4pPr marL="0" lvl="3" indent="0" algn="r">
              <a:spcBef>
                <a:spcPts val="0"/>
              </a:spcBef>
              <a:spcAft>
                <a:spcPts val="0"/>
              </a:spcAft>
              <a:buNone/>
              <a:defRPr/>
            </a:lvl4pPr>
            <a:lvl5pPr marL="0" lvl="4" indent="0" algn="r">
              <a:spcBef>
                <a:spcPts val="0"/>
              </a:spcBef>
              <a:spcAft>
                <a:spcPts val="0"/>
              </a:spcAft>
              <a:buNone/>
              <a:defRPr/>
            </a:lvl5pPr>
            <a:lvl6pPr marL="0" lvl="5" indent="0" algn="r">
              <a:spcBef>
                <a:spcPts val="0"/>
              </a:spcBef>
              <a:spcAft>
                <a:spcPts val="0"/>
              </a:spcAft>
              <a:buNone/>
              <a:defRPr/>
            </a:lvl6pPr>
            <a:lvl7pPr marL="0" lvl="6" indent="0" algn="r">
              <a:spcBef>
                <a:spcPts val="0"/>
              </a:spcBef>
              <a:spcAft>
                <a:spcPts val="0"/>
              </a:spcAft>
              <a:buNone/>
              <a:defRPr/>
            </a:lvl7pPr>
            <a:lvl8pPr marL="0" lvl="7" indent="0" algn="r">
              <a:spcBef>
                <a:spcPts val="0"/>
              </a:spcBef>
              <a:spcAft>
                <a:spcPts val="0"/>
              </a:spcAft>
              <a:buNone/>
              <a:defRPr/>
            </a:lvl8pPr>
            <a:lvl9pPr marL="0" lvl="8" indent="0" algn="r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ja-JP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 つのコンテンツ" type="twoObj">
  <p:cSld name="TWO_OBJEC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3" name="Google Shape;34;p8"/>
          <p:cNvSpPr txBox="1">
            <a:spLocks noGrp="1"/>
          </p:cNvSpPr>
          <p:nvPr>
            <p:ph type="title"/>
          </p:nvPr>
        </p:nvSpPr>
        <p:spPr>
          <a:xfrm>
            <a:off x="681038" y="365126"/>
            <a:ext cx="8543925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44" name="Google Shape;35;p8"/>
          <p:cNvSpPr txBox="1">
            <a:spLocks noGrp="1"/>
          </p:cNvSpPr>
          <p:nvPr>
            <p:ph type="body" idx="1"/>
          </p:nvPr>
        </p:nvSpPr>
        <p:spPr>
          <a:xfrm>
            <a:off x="681038" y="1825625"/>
            <a:ext cx="421005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81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045" name="Google Shape;36;p8"/>
          <p:cNvSpPr txBox="1">
            <a:spLocks noGrp="1"/>
          </p:cNvSpPr>
          <p:nvPr>
            <p:ph type="body" idx="2"/>
          </p:nvPr>
        </p:nvSpPr>
        <p:spPr>
          <a:xfrm>
            <a:off x="5014913" y="1825625"/>
            <a:ext cx="421005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81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046" name="Google Shape;37;p8"/>
          <p:cNvSpPr txBox="1">
            <a:spLocks noGrp="1"/>
          </p:cNvSpPr>
          <p:nvPr>
            <p:ph type="dt" idx="10"/>
          </p:nvPr>
        </p:nvSpPr>
        <p:spPr>
          <a:xfrm>
            <a:off x="681038" y="6356351"/>
            <a:ext cx="22288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1047" name="Google Shape;38;p8"/>
          <p:cNvSpPr txBox="1">
            <a:spLocks noGrp="1"/>
          </p:cNvSpPr>
          <p:nvPr>
            <p:ph type="ftr" idx="11"/>
          </p:nvPr>
        </p:nvSpPr>
        <p:spPr>
          <a:xfrm>
            <a:off x="3281363" y="6356351"/>
            <a:ext cx="3343275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1048" name="Google Shape;39;p8"/>
          <p:cNvSpPr txBox="1">
            <a:spLocks noGrp="1"/>
          </p:cNvSpPr>
          <p:nvPr>
            <p:ph type="sldNum" idx="12"/>
          </p:nvPr>
        </p:nvSpPr>
        <p:spPr>
          <a:xfrm>
            <a:off x="6996113" y="6356351"/>
            <a:ext cx="22288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spcAft>
                <a:spcPts val="0"/>
              </a:spcAft>
              <a:buNone/>
              <a:defRPr/>
            </a:lvl1pPr>
            <a:lvl2pPr marL="0" lvl="1" indent="0" algn="r">
              <a:spcBef>
                <a:spcPts val="0"/>
              </a:spcBef>
              <a:spcAft>
                <a:spcPts val="0"/>
              </a:spcAft>
              <a:buNone/>
              <a:defRPr/>
            </a:lvl2pPr>
            <a:lvl3pPr marL="0" lvl="2" indent="0" algn="r">
              <a:spcBef>
                <a:spcPts val="0"/>
              </a:spcBef>
              <a:spcAft>
                <a:spcPts val="0"/>
              </a:spcAft>
              <a:buNone/>
              <a:defRPr/>
            </a:lvl3pPr>
            <a:lvl4pPr marL="0" lvl="3" indent="0" algn="r">
              <a:spcBef>
                <a:spcPts val="0"/>
              </a:spcBef>
              <a:spcAft>
                <a:spcPts val="0"/>
              </a:spcAft>
              <a:buNone/>
              <a:defRPr/>
            </a:lvl4pPr>
            <a:lvl5pPr marL="0" lvl="4" indent="0" algn="r">
              <a:spcBef>
                <a:spcPts val="0"/>
              </a:spcBef>
              <a:spcAft>
                <a:spcPts val="0"/>
              </a:spcAft>
              <a:buNone/>
              <a:defRPr/>
            </a:lvl5pPr>
            <a:lvl6pPr marL="0" lvl="5" indent="0" algn="r">
              <a:spcBef>
                <a:spcPts val="0"/>
              </a:spcBef>
              <a:spcAft>
                <a:spcPts val="0"/>
              </a:spcAft>
              <a:buNone/>
              <a:defRPr/>
            </a:lvl6pPr>
            <a:lvl7pPr marL="0" lvl="6" indent="0" algn="r">
              <a:spcBef>
                <a:spcPts val="0"/>
              </a:spcBef>
              <a:spcAft>
                <a:spcPts val="0"/>
              </a:spcAft>
              <a:buNone/>
              <a:defRPr/>
            </a:lvl7pPr>
            <a:lvl8pPr marL="0" lvl="7" indent="0" algn="r">
              <a:spcBef>
                <a:spcPts val="0"/>
              </a:spcBef>
              <a:spcAft>
                <a:spcPts val="0"/>
              </a:spcAft>
              <a:buNone/>
              <a:defRPr/>
            </a:lvl8pPr>
            <a:lvl9pPr marL="0" lvl="8" indent="0" algn="r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ja-JP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比較" type="twoTxTwoObj">
  <p:cSld name="TWO_OBJECTS_WITH_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0" name="Google Shape;41;p9"/>
          <p:cNvSpPr txBox="1">
            <a:spLocks noGrp="1"/>
          </p:cNvSpPr>
          <p:nvPr>
            <p:ph type="title"/>
          </p:nvPr>
        </p:nvSpPr>
        <p:spPr>
          <a:xfrm>
            <a:off x="682328" y="365126"/>
            <a:ext cx="8543925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51" name="Google Shape;42;p9"/>
          <p:cNvSpPr txBox="1">
            <a:spLocks noGrp="1"/>
          </p:cNvSpPr>
          <p:nvPr>
            <p:ph type="body" idx="1"/>
          </p:nvPr>
        </p:nvSpPr>
        <p:spPr>
          <a:xfrm>
            <a:off x="682328" y="1681163"/>
            <a:ext cx="4190702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813"/>
              </a:spcBef>
              <a:spcAft>
                <a:spcPts val="0"/>
              </a:spcAft>
              <a:buClr>
                <a:schemeClr val="dk1"/>
              </a:buClr>
              <a:buSzPts val="1950"/>
              <a:buNone/>
              <a:defRPr sz="1950" b="1"/>
            </a:lvl1pPr>
            <a:lvl2pPr marL="914400" lvl="1" indent="-228600" algn="l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625"/>
              <a:buNone/>
              <a:defRPr sz="1625" b="1"/>
            </a:lvl2pPr>
            <a:lvl3pPr marL="1371600" lvl="2" indent="-228600" algn="l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463"/>
              <a:buNone/>
              <a:defRPr sz="1463" b="1"/>
            </a:lvl3pPr>
            <a:lvl4pPr marL="1828800" lvl="3" indent="-228600" algn="l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 b="1"/>
            </a:lvl4pPr>
            <a:lvl5pPr marL="2286000" lvl="4" indent="-228600" algn="l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 b="1"/>
            </a:lvl5pPr>
            <a:lvl6pPr marL="2743200" lvl="5" indent="-228600" algn="l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 b="1"/>
            </a:lvl6pPr>
            <a:lvl7pPr marL="3200400" lvl="6" indent="-228600" algn="l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 b="1"/>
            </a:lvl7pPr>
            <a:lvl8pPr marL="3657600" lvl="7" indent="-228600" algn="l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 b="1"/>
            </a:lvl8pPr>
            <a:lvl9pPr marL="4114800" lvl="8" indent="-228600" algn="l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 b="1"/>
            </a:lvl9pPr>
          </a:lstStyle>
          <a:p>
            <a:endParaRPr/>
          </a:p>
        </p:txBody>
      </p:sp>
      <p:sp>
        <p:nvSpPr>
          <p:cNvPr id="1052" name="Google Shape;43;p9"/>
          <p:cNvSpPr txBox="1">
            <a:spLocks noGrp="1"/>
          </p:cNvSpPr>
          <p:nvPr>
            <p:ph type="body" idx="2"/>
          </p:nvPr>
        </p:nvSpPr>
        <p:spPr>
          <a:xfrm>
            <a:off x="682328" y="2505075"/>
            <a:ext cx="4190702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81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053" name="Google Shape;44;p9"/>
          <p:cNvSpPr txBox="1">
            <a:spLocks noGrp="1"/>
          </p:cNvSpPr>
          <p:nvPr>
            <p:ph type="body" idx="3"/>
          </p:nvPr>
        </p:nvSpPr>
        <p:spPr>
          <a:xfrm>
            <a:off x="5014913" y="1681163"/>
            <a:ext cx="4211340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813"/>
              </a:spcBef>
              <a:spcAft>
                <a:spcPts val="0"/>
              </a:spcAft>
              <a:buClr>
                <a:schemeClr val="dk1"/>
              </a:buClr>
              <a:buSzPts val="1950"/>
              <a:buNone/>
              <a:defRPr sz="1950" b="1"/>
            </a:lvl1pPr>
            <a:lvl2pPr marL="914400" lvl="1" indent="-228600" algn="l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625"/>
              <a:buNone/>
              <a:defRPr sz="1625" b="1"/>
            </a:lvl2pPr>
            <a:lvl3pPr marL="1371600" lvl="2" indent="-228600" algn="l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463"/>
              <a:buNone/>
              <a:defRPr sz="1463" b="1"/>
            </a:lvl3pPr>
            <a:lvl4pPr marL="1828800" lvl="3" indent="-228600" algn="l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 b="1"/>
            </a:lvl4pPr>
            <a:lvl5pPr marL="2286000" lvl="4" indent="-228600" algn="l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 b="1"/>
            </a:lvl5pPr>
            <a:lvl6pPr marL="2743200" lvl="5" indent="-228600" algn="l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 b="1"/>
            </a:lvl6pPr>
            <a:lvl7pPr marL="3200400" lvl="6" indent="-228600" algn="l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 b="1"/>
            </a:lvl7pPr>
            <a:lvl8pPr marL="3657600" lvl="7" indent="-228600" algn="l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 b="1"/>
            </a:lvl8pPr>
            <a:lvl9pPr marL="4114800" lvl="8" indent="-228600" algn="l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 b="1"/>
            </a:lvl9pPr>
          </a:lstStyle>
          <a:p>
            <a:endParaRPr/>
          </a:p>
        </p:txBody>
      </p:sp>
      <p:sp>
        <p:nvSpPr>
          <p:cNvPr id="1054" name="Google Shape;45;p9"/>
          <p:cNvSpPr txBox="1">
            <a:spLocks noGrp="1"/>
          </p:cNvSpPr>
          <p:nvPr>
            <p:ph type="body" idx="4"/>
          </p:nvPr>
        </p:nvSpPr>
        <p:spPr>
          <a:xfrm>
            <a:off x="5014913" y="2505075"/>
            <a:ext cx="4211340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81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055" name="Google Shape;46;p9"/>
          <p:cNvSpPr txBox="1">
            <a:spLocks noGrp="1"/>
          </p:cNvSpPr>
          <p:nvPr>
            <p:ph type="dt" idx="10"/>
          </p:nvPr>
        </p:nvSpPr>
        <p:spPr>
          <a:xfrm>
            <a:off x="681038" y="6356351"/>
            <a:ext cx="22288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1056" name="Google Shape;47;p9"/>
          <p:cNvSpPr txBox="1">
            <a:spLocks noGrp="1"/>
          </p:cNvSpPr>
          <p:nvPr>
            <p:ph type="ftr" idx="11"/>
          </p:nvPr>
        </p:nvSpPr>
        <p:spPr>
          <a:xfrm>
            <a:off x="3281363" y="6356351"/>
            <a:ext cx="3343275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1057" name="Google Shape;48;p9"/>
          <p:cNvSpPr txBox="1">
            <a:spLocks noGrp="1"/>
          </p:cNvSpPr>
          <p:nvPr>
            <p:ph type="sldNum" idx="12"/>
          </p:nvPr>
        </p:nvSpPr>
        <p:spPr>
          <a:xfrm>
            <a:off x="6996113" y="6356351"/>
            <a:ext cx="22288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spcAft>
                <a:spcPts val="0"/>
              </a:spcAft>
              <a:buNone/>
              <a:defRPr/>
            </a:lvl1pPr>
            <a:lvl2pPr marL="0" lvl="1" indent="0" algn="r">
              <a:spcBef>
                <a:spcPts val="0"/>
              </a:spcBef>
              <a:spcAft>
                <a:spcPts val="0"/>
              </a:spcAft>
              <a:buNone/>
              <a:defRPr/>
            </a:lvl2pPr>
            <a:lvl3pPr marL="0" lvl="2" indent="0" algn="r">
              <a:spcBef>
                <a:spcPts val="0"/>
              </a:spcBef>
              <a:spcAft>
                <a:spcPts val="0"/>
              </a:spcAft>
              <a:buNone/>
              <a:defRPr/>
            </a:lvl3pPr>
            <a:lvl4pPr marL="0" lvl="3" indent="0" algn="r">
              <a:spcBef>
                <a:spcPts val="0"/>
              </a:spcBef>
              <a:spcAft>
                <a:spcPts val="0"/>
              </a:spcAft>
              <a:buNone/>
              <a:defRPr/>
            </a:lvl4pPr>
            <a:lvl5pPr marL="0" lvl="4" indent="0" algn="r">
              <a:spcBef>
                <a:spcPts val="0"/>
              </a:spcBef>
              <a:spcAft>
                <a:spcPts val="0"/>
              </a:spcAft>
              <a:buNone/>
              <a:defRPr/>
            </a:lvl5pPr>
            <a:lvl6pPr marL="0" lvl="5" indent="0" algn="r">
              <a:spcBef>
                <a:spcPts val="0"/>
              </a:spcBef>
              <a:spcAft>
                <a:spcPts val="0"/>
              </a:spcAft>
              <a:buNone/>
              <a:defRPr/>
            </a:lvl6pPr>
            <a:lvl7pPr marL="0" lvl="6" indent="0" algn="r">
              <a:spcBef>
                <a:spcPts val="0"/>
              </a:spcBef>
              <a:spcAft>
                <a:spcPts val="0"/>
              </a:spcAft>
              <a:buNone/>
              <a:defRPr/>
            </a:lvl7pPr>
            <a:lvl8pPr marL="0" lvl="7" indent="0" algn="r">
              <a:spcBef>
                <a:spcPts val="0"/>
              </a:spcBef>
              <a:spcAft>
                <a:spcPts val="0"/>
              </a:spcAft>
              <a:buNone/>
              <a:defRPr/>
            </a:lvl8pPr>
            <a:lvl9pPr marL="0" lvl="8" indent="0" algn="r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ja-JP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タイトルのみ" type="titleOnly">
  <p:cSld name="TITLE_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9" name="Google Shape;50;p10"/>
          <p:cNvSpPr txBox="1">
            <a:spLocks noGrp="1"/>
          </p:cNvSpPr>
          <p:nvPr>
            <p:ph type="title"/>
          </p:nvPr>
        </p:nvSpPr>
        <p:spPr>
          <a:xfrm>
            <a:off x="681038" y="365126"/>
            <a:ext cx="8543925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60" name="Google Shape;51;p10"/>
          <p:cNvSpPr txBox="1">
            <a:spLocks noGrp="1"/>
          </p:cNvSpPr>
          <p:nvPr>
            <p:ph type="dt" idx="10"/>
          </p:nvPr>
        </p:nvSpPr>
        <p:spPr>
          <a:xfrm>
            <a:off x="681038" y="6356351"/>
            <a:ext cx="22288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1061" name="Google Shape;52;p10"/>
          <p:cNvSpPr txBox="1">
            <a:spLocks noGrp="1"/>
          </p:cNvSpPr>
          <p:nvPr>
            <p:ph type="ftr" idx="11"/>
          </p:nvPr>
        </p:nvSpPr>
        <p:spPr>
          <a:xfrm>
            <a:off x="3281363" y="6356351"/>
            <a:ext cx="3343275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1062" name="Google Shape;53;p10"/>
          <p:cNvSpPr txBox="1">
            <a:spLocks noGrp="1"/>
          </p:cNvSpPr>
          <p:nvPr>
            <p:ph type="sldNum" idx="12"/>
          </p:nvPr>
        </p:nvSpPr>
        <p:spPr>
          <a:xfrm>
            <a:off x="6996113" y="6356351"/>
            <a:ext cx="22288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spcAft>
                <a:spcPts val="0"/>
              </a:spcAft>
              <a:buNone/>
              <a:defRPr/>
            </a:lvl1pPr>
            <a:lvl2pPr marL="0" lvl="1" indent="0" algn="r">
              <a:spcBef>
                <a:spcPts val="0"/>
              </a:spcBef>
              <a:spcAft>
                <a:spcPts val="0"/>
              </a:spcAft>
              <a:buNone/>
              <a:defRPr/>
            </a:lvl2pPr>
            <a:lvl3pPr marL="0" lvl="2" indent="0" algn="r">
              <a:spcBef>
                <a:spcPts val="0"/>
              </a:spcBef>
              <a:spcAft>
                <a:spcPts val="0"/>
              </a:spcAft>
              <a:buNone/>
              <a:defRPr/>
            </a:lvl3pPr>
            <a:lvl4pPr marL="0" lvl="3" indent="0" algn="r">
              <a:spcBef>
                <a:spcPts val="0"/>
              </a:spcBef>
              <a:spcAft>
                <a:spcPts val="0"/>
              </a:spcAft>
              <a:buNone/>
              <a:defRPr/>
            </a:lvl4pPr>
            <a:lvl5pPr marL="0" lvl="4" indent="0" algn="r">
              <a:spcBef>
                <a:spcPts val="0"/>
              </a:spcBef>
              <a:spcAft>
                <a:spcPts val="0"/>
              </a:spcAft>
              <a:buNone/>
              <a:defRPr/>
            </a:lvl5pPr>
            <a:lvl6pPr marL="0" lvl="5" indent="0" algn="r">
              <a:spcBef>
                <a:spcPts val="0"/>
              </a:spcBef>
              <a:spcAft>
                <a:spcPts val="0"/>
              </a:spcAft>
              <a:buNone/>
              <a:defRPr/>
            </a:lvl6pPr>
            <a:lvl7pPr marL="0" lvl="6" indent="0" algn="r">
              <a:spcBef>
                <a:spcPts val="0"/>
              </a:spcBef>
              <a:spcAft>
                <a:spcPts val="0"/>
              </a:spcAft>
              <a:buNone/>
              <a:defRPr/>
            </a:lvl7pPr>
            <a:lvl8pPr marL="0" lvl="7" indent="0" algn="r">
              <a:spcBef>
                <a:spcPts val="0"/>
              </a:spcBef>
              <a:spcAft>
                <a:spcPts val="0"/>
              </a:spcAft>
              <a:buNone/>
              <a:defRPr/>
            </a:lvl8pPr>
            <a:lvl9pPr marL="0" lvl="8" indent="0" algn="r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ja-JP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白紙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" name="Google Shape;55;p11"/>
          <p:cNvSpPr txBox="1">
            <a:spLocks noGrp="1"/>
          </p:cNvSpPr>
          <p:nvPr>
            <p:ph type="dt" idx="10"/>
          </p:nvPr>
        </p:nvSpPr>
        <p:spPr>
          <a:xfrm>
            <a:off x="681038" y="6356351"/>
            <a:ext cx="22288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1065" name="Google Shape;56;p11"/>
          <p:cNvSpPr txBox="1">
            <a:spLocks noGrp="1"/>
          </p:cNvSpPr>
          <p:nvPr>
            <p:ph type="ftr" idx="11"/>
          </p:nvPr>
        </p:nvSpPr>
        <p:spPr>
          <a:xfrm>
            <a:off x="3281363" y="6356351"/>
            <a:ext cx="3343275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1066" name="Google Shape;57;p11"/>
          <p:cNvSpPr txBox="1">
            <a:spLocks noGrp="1"/>
          </p:cNvSpPr>
          <p:nvPr>
            <p:ph type="sldNum" idx="12"/>
          </p:nvPr>
        </p:nvSpPr>
        <p:spPr>
          <a:xfrm>
            <a:off x="6996113" y="6356351"/>
            <a:ext cx="22288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spcAft>
                <a:spcPts val="0"/>
              </a:spcAft>
              <a:buNone/>
              <a:defRPr/>
            </a:lvl1pPr>
            <a:lvl2pPr marL="0" lvl="1" indent="0" algn="r">
              <a:spcBef>
                <a:spcPts val="0"/>
              </a:spcBef>
              <a:spcAft>
                <a:spcPts val="0"/>
              </a:spcAft>
              <a:buNone/>
              <a:defRPr/>
            </a:lvl2pPr>
            <a:lvl3pPr marL="0" lvl="2" indent="0" algn="r">
              <a:spcBef>
                <a:spcPts val="0"/>
              </a:spcBef>
              <a:spcAft>
                <a:spcPts val="0"/>
              </a:spcAft>
              <a:buNone/>
              <a:defRPr/>
            </a:lvl3pPr>
            <a:lvl4pPr marL="0" lvl="3" indent="0" algn="r">
              <a:spcBef>
                <a:spcPts val="0"/>
              </a:spcBef>
              <a:spcAft>
                <a:spcPts val="0"/>
              </a:spcAft>
              <a:buNone/>
              <a:defRPr/>
            </a:lvl4pPr>
            <a:lvl5pPr marL="0" lvl="4" indent="0" algn="r">
              <a:spcBef>
                <a:spcPts val="0"/>
              </a:spcBef>
              <a:spcAft>
                <a:spcPts val="0"/>
              </a:spcAft>
              <a:buNone/>
              <a:defRPr/>
            </a:lvl5pPr>
            <a:lvl6pPr marL="0" lvl="5" indent="0" algn="r">
              <a:spcBef>
                <a:spcPts val="0"/>
              </a:spcBef>
              <a:spcAft>
                <a:spcPts val="0"/>
              </a:spcAft>
              <a:buNone/>
              <a:defRPr/>
            </a:lvl6pPr>
            <a:lvl7pPr marL="0" lvl="6" indent="0" algn="r">
              <a:spcBef>
                <a:spcPts val="0"/>
              </a:spcBef>
              <a:spcAft>
                <a:spcPts val="0"/>
              </a:spcAft>
              <a:buNone/>
              <a:defRPr/>
            </a:lvl7pPr>
            <a:lvl8pPr marL="0" lvl="7" indent="0" algn="r">
              <a:spcBef>
                <a:spcPts val="0"/>
              </a:spcBef>
              <a:spcAft>
                <a:spcPts val="0"/>
              </a:spcAft>
              <a:buNone/>
              <a:defRPr/>
            </a:lvl8pPr>
            <a:lvl9pPr marL="0" lvl="8" indent="0" algn="r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ja-JP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タイトル付きの&#10;コンテンツ" type="objTx">
  <p:cSld name="OBJECT_WITH_CAPTION_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8" name="Google Shape;59;p12"/>
          <p:cNvSpPr txBox="1"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Arial"/>
              <a:buNone/>
              <a:defRPr sz="26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69" name="Google Shape;60;p12"/>
          <p:cNvSpPr txBox="1">
            <a:spLocks noGrp="1"/>
          </p:cNvSpPr>
          <p:nvPr>
            <p:ph type="body" idx="1"/>
          </p:nvPr>
        </p:nvSpPr>
        <p:spPr>
          <a:xfrm>
            <a:off x="4211340" y="987426"/>
            <a:ext cx="5014913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93700" algn="l">
              <a:lnSpc>
                <a:spcPct val="90000"/>
              </a:lnSpc>
              <a:spcBef>
                <a:spcPts val="813"/>
              </a:spcBef>
              <a:spcAft>
                <a:spcPts val="0"/>
              </a:spcAft>
              <a:buClr>
                <a:schemeClr val="dk1"/>
              </a:buClr>
              <a:buSzPts val="2600"/>
              <a:buChar char="•"/>
              <a:defRPr sz="2600"/>
            </a:lvl1pPr>
            <a:lvl2pPr marL="914400" lvl="1" indent="-373062" algn="l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2275"/>
              <a:buChar char="•"/>
              <a:defRPr sz="2275"/>
            </a:lvl2pPr>
            <a:lvl3pPr marL="1371600" lvl="2" indent="-352425" algn="l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950"/>
              <a:buChar char="•"/>
              <a:defRPr sz="1950"/>
            </a:lvl3pPr>
            <a:lvl4pPr marL="1828800" lvl="3" indent="-331787" algn="l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625"/>
              <a:buChar char="•"/>
              <a:defRPr sz="1625"/>
            </a:lvl4pPr>
            <a:lvl5pPr marL="2286000" lvl="4" indent="-331787" algn="l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625"/>
              <a:buChar char="•"/>
              <a:defRPr sz="1625"/>
            </a:lvl5pPr>
            <a:lvl6pPr marL="2743200" lvl="5" indent="-331787" algn="l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625"/>
              <a:buChar char="•"/>
              <a:defRPr sz="1625"/>
            </a:lvl6pPr>
            <a:lvl7pPr marL="3200400" lvl="6" indent="-331787" algn="l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625"/>
              <a:buChar char="•"/>
              <a:defRPr sz="1625"/>
            </a:lvl7pPr>
            <a:lvl8pPr marL="3657600" lvl="7" indent="-331787" algn="l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625"/>
              <a:buChar char="•"/>
              <a:defRPr sz="1625"/>
            </a:lvl8pPr>
            <a:lvl9pPr marL="4114800" lvl="8" indent="-331787" algn="l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625"/>
              <a:buChar char="•"/>
              <a:defRPr sz="1625"/>
            </a:lvl9pPr>
          </a:lstStyle>
          <a:p>
            <a:endParaRPr/>
          </a:p>
        </p:txBody>
      </p:sp>
      <p:sp>
        <p:nvSpPr>
          <p:cNvPr id="1070" name="Google Shape;61;p12"/>
          <p:cNvSpPr txBox="1">
            <a:spLocks noGrp="1"/>
          </p:cNvSpPr>
          <p:nvPr>
            <p:ph type="body" idx="2"/>
          </p:nvPr>
        </p:nvSpPr>
        <p:spPr>
          <a:xfrm>
            <a:off x="682328" y="2057400"/>
            <a:ext cx="3194943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813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/>
            </a:lvl1pPr>
            <a:lvl2pPr marL="914400" lvl="1" indent="-228600" algn="l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138"/>
              <a:buNone/>
              <a:defRPr sz="1138"/>
            </a:lvl2pPr>
            <a:lvl3pPr marL="1371600" lvl="2" indent="-228600" algn="l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975"/>
              <a:buNone/>
              <a:defRPr sz="975"/>
            </a:lvl3pPr>
            <a:lvl4pPr marL="1828800" lvl="3" indent="-228600" algn="l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813"/>
              <a:buNone/>
              <a:defRPr sz="813"/>
            </a:lvl4pPr>
            <a:lvl5pPr marL="2286000" lvl="4" indent="-228600" algn="l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813"/>
              <a:buNone/>
              <a:defRPr sz="813"/>
            </a:lvl5pPr>
            <a:lvl6pPr marL="2743200" lvl="5" indent="-228600" algn="l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813"/>
              <a:buNone/>
              <a:defRPr sz="813"/>
            </a:lvl6pPr>
            <a:lvl7pPr marL="3200400" lvl="6" indent="-228600" algn="l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813"/>
              <a:buNone/>
              <a:defRPr sz="813"/>
            </a:lvl7pPr>
            <a:lvl8pPr marL="3657600" lvl="7" indent="-228600" algn="l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813"/>
              <a:buNone/>
              <a:defRPr sz="813"/>
            </a:lvl8pPr>
            <a:lvl9pPr marL="4114800" lvl="8" indent="-228600" algn="l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813"/>
              <a:buNone/>
              <a:defRPr sz="813"/>
            </a:lvl9pPr>
          </a:lstStyle>
          <a:p>
            <a:endParaRPr/>
          </a:p>
        </p:txBody>
      </p:sp>
      <p:sp>
        <p:nvSpPr>
          <p:cNvPr id="1071" name="Google Shape;62;p12"/>
          <p:cNvSpPr txBox="1">
            <a:spLocks noGrp="1"/>
          </p:cNvSpPr>
          <p:nvPr>
            <p:ph type="dt" idx="10"/>
          </p:nvPr>
        </p:nvSpPr>
        <p:spPr>
          <a:xfrm>
            <a:off x="681038" y="6356351"/>
            <a:ext cx="22288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1072" name="Google Shape;63;p12"/>
          <p:cNvSpPr txBox="1">
            <a:spLocks noGrp="1"/>
          </p:cNvSpPr>
          <p:nvPr>
            <p:ph type="ftr" idx="11"/>
          </p:nvPr>
        </p:nvSpPr>
        <p:spPr>
          <a:xfrm>
            <a:off x="3281363" y="6356351"/>
            <a:ext cx="3343275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1073" name="Google Shape;64;p12"/>
          <p:cNvSpPr txBox="1">
            <a:spLocks noGrp="1"/>
          </p:cNvSpPr>
          <p:nvPr>
            <p:ph type="sldNum" idx="12"/>
          </p:nvPr>
        </p:nvSpPr>
        <p:spPr>
          <a:xfrm>
            <a:off x="6996113" y="6356351"/>
            <a:ext cx="22288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spcAft>
                <a:spcPts val="0"/>
              </a:spcAft>
              <a:buNone/>
              <a:defRPr/>
            </a:lvl1pPr>
            <a:lvl2pPr marL="0" lvl="1" indent="0" algn="r">
              <a:spcBef>
                <a:spcPts val="0"/>
              </a:spcBef>
              <a:spcAft>
                <a:spcPts val="0"/>
              </a:spcAft>
              <a:buNone/>
              <a:defRPr/>
            </a:lvl2pPr>
            <a:lvl3pPr marL="0" lvl="2" indent="0" algn="r">
              <a:spcBef>
                <a:spcPts val="0"/>
              </a:spcBef>
              <a:spcAft>
                <a:spcPts val="0"/>
              </a:spcAft>
              <a:buNone/>
              <a:defRPr/>
            </a:lvl3pPr>
            <a:lvl4pPr marL="0" lvl="3" indent="0" algn="r">
              <a:spcBef>
                <a:spcPts val="0"/>
              </a:spcBef>
              <a:spcAft>
                <a:spcPts val="0"/>
              </a:spcAft>
              <a:buNone/>
              <a:defRPr/>
            </a:lvl4pPr>
            <a:lvl5pPr marL="0" lvl="4" indent="0" algn="r">
              <a:spcBef>
                <a:spcPts val="0"/>
              </a:spcBef>
              <a:spcAft>
                <a:spcPts val="0"/>
              </a:spcAft>
              <a:buNone/>
              <a:defRPr/>
            </a:lvl5pPr>
            <a:lvl6pPr marL="0" lvl="5" indent="0" algn="r">
              <a:spcBef>
                <a:spcPts val="0"/>
              </a:spcBef>
              <a:spcAft>
                <a:spcPts val="0"/>
              </a:spcAft>
              <a:buNone/>
              <a:defRPr/>
            </a:lvl6pPr>
            <a:lvl7pPr marL="0" lvl="6" indent="0" algn="r">
              <a:spcBef>
                <a:spcPts val="0"/>
              </a:spcBef>
              <a:spcAft>
                <a:spcPts val="0"/>
              </a:spcAft>
              <a:buNone/>
              <a:defRPr/>
            </a:lvl7pPr>
            <a:lvl8pPr marL="0" lvl="7" indent="0" algn="r">
              <a:spcBef>
                <a:spcPts val="0"/>
              </a:spcBef>
              <a:spcAft>
                <a:spcPts val="0"/>
              </a:spcAft>
              <a:buNone/>
              <a:defRPr/>
            </a:lvl8pPr>
            <a:lvl9pPr marL="0" lvl="8" indent="0" algn="r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ja-JP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タイトル付きの図" type="picTx">
  <p:cSld name="PICTURE_WITH_CAPTION_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" name="Google Shape;66;p13"/>
          <p:cNvSpPr txBox="1"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Arial"/>
              <a:buNone/>
              <a:defRPr sz="26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76" name="Google Shape;67;p13"/>
          <p:cNvSpPr>
            <a:spLocks noGrp="1"/>
          </p:cNvSpPr>
          <p:nvPr>
            <p:ph type="pic" idx="2"/>
          </p:nvPr>
        </p:nvSpPr>
        <p:spPr>
          <a:xfrm>
            <a:off x="4211340" y="987426"/>
            <a:ext cx="5014913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813"/>
              </a:spcBef>
              <a:spcAft>
                <a:spcPts val="0"/>
              </a:spcAft>
              <a:buClr>
                <a:schemeClr val="dk1"/>
              </a:buClr>
              <a:buSzPts val="2600"/>
              <a:buFont typeface="Arial"/>
              <a:buNone/>
              <a:defRPr sz="2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2275"/>
              <a:buFont typeface="Arial"/>
              <a:buNone/>
              <a:defRPr sz="2275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950"/>
              <a:buFont typeface="Arial"/>
              <a:buNone/>
              <a:defRPr sz="195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625"/>
              <a:buFont typeface="Arial"/>
              <a:buNone/>
              <a:defRPr sz="1625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625"/>
              <a:buFont typeface="Arial"/>
              <a:buNone/>
              <a:defRPr sz="1625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625"/>
              <a:buFont typeface="Arial"/>
              <a:buNone/>
              <a:defRPr sz="1625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625"/>
              <a:buFont typeface="Arial"/>
              <a:buNone/>
              <a:defRPr sz="1625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625"/>
              <a:buFont typeface="Arial"/>
              <a:buNone/>
              <a:defRPr sz="1625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625"/>
              <a:buFont typeface="Arial"/>
              <a:buNone/>
              <a:defRPr sz="1625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dirty="0"/>
          </a:p>
        </p:txBody>
      </p:sp>
      <p:sp>
        <p:nvSpPr>
          <p:cNvPr id="1077" name="Google Shape;68;p13"/>
          <p:cNvSpPr txBox="1">
            <a:spLocks noGrp="1"/>
          </p:cNvSpPr>
          <p:nvPr>
            <p:ph type="body" idx="1"/>
          </p:nvPr>
        </p:nvSpPr>
        <p:spPr>
          <a:xfrm>
            <a:off x="682328" y="2057400"/>
            <a:ext cx="3194943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813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/>
            </a:lvl1pPr>
            <a:lvl2pPr marL="914400" lvl="1" indent="-228600" algn="l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138"/>
              <a:buNone/>
              <a:defRPr sz="1138"/>
            </a:lvl2pPr>
            <a:lvl3pPr marL="1371600" lvl="2" indent="-228600" algn="l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975"/>
              <a:buNone/>
              <a:defRPr sz="975"/>
            </a:lvl3pPr>
            <a:lvl4pPr marL="1828800" lvl="3" indent="-228600" algn="l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813"/>
              <a:buNone/>
              <a:defRPr sz="813"/>
            </a:lvl4pPr>
            <a:lvl5pPr marL="2286000" lvl="4" indent="-228600" algn="l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813"/>
              <a:buNone/>
              <a:defRPr sz="813"/>
            </a:lvl5pPr>
            <a:lvl6pPr marL="2743200" lvl="5" indent="-228600" algn="l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813"/>
              <a:buNone/>
              <a:defRPr sz="813"/>
            </a:lvl6pPr>
            <a:lvl7pPr marL="3200400" lvl="6" indent="-228600" algn="l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813"/>
              <a:buNone/>
              <a:defRPr sz="813"/>
            </a:lvl7pPr>
            <a:lvl8pPr marL="3657600" lvl="7" indent="-228600" algn="l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813"/>
              <a:buNone/>
              <a:defRPr sz="813"/>
            </a:lvl8pPr>
            <a:lvl9pPr marL="4114800" lvl="8" indent="-228600" algn="l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813"/>
              <a:buNone/>
              <a:defRPr sz="813"/>
            </a:lvl9pPr>
          </a:lstStyle>
          <a:p>
            <a:endParaRPr/>
          </a:p>
        </p:txBody>
      </p:sp>
      <p:sp>
        <p:nvSpPr>
          <p:cNvPr id="1078" name="Google Shape;69;p13"/>
          <p:cNvSpPr txBox="1">
            <a:spLocks noGrp="1"/>
          </p:cNvSpPr>
          <p:nvPr>
            <p:ph type="dt" idx="10"/>
          </p:nvPr>
        </p:nvSpPr>
        <p:spPr>
          <a:xfrm>
            <a:off x="681038" y="6356351"/>
            <a:ext cx="22288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1079" name="Google Shape;70;p13"/>
          <p:cNvSpPr txBox="1">
            <a:spLocks noGrp="1"/>
          </p:cNvSpPr>
          <p:nvPr>
            <p:ph type="ftr" idx="11"/>
          </p:nvPr>
        </p:nvSpPr>
        <p:spPr>
          <a:xfrm>
            <a:off x="3281363" y="6356351"/>
            <a:ext cx="3343275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1080" name="Google Shape;71;p13"/>
          <p:cNvSpPr txBox="1">
            <a:spLocks noGrp="1"/>
          </p:cNvSpPr>
          <p:nvPr>
            <p:ph type="sldNum" idx="12"/>
          </p:nvPr>
        </p:nvSpPr>
        <p:spPr>
          <a:xfrm>
            <a:off x="6996113" y="6356351"/>
            <a:ext cx="22288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spcAft>
                <a:spcPts val="0"/>
              </a:spcAft>
              <a:buNone/>
              <a:defRPr/>
            </a:lvl1pPr>
            <a:lvl2pPr marL="0" lvl="1" indent="0" algn="r">
              <a:spcBef>
                <a:spcPts val="0"/>
              </a:spcBef>
              <a:spcAft>
                <a:spcPts val="0"/>
              </a:spcAft>
              <a:buNone/>
              <a:defRPr/>
            </a:lvl2pPr>
            <a:lvl3pPr marL="0" lvl="2" indent="0" algn="r">
              <a:spcBef>
                <a:spcPts val="0"/>
              </a:spcBef>
              <a:spcAft>
                <a:spcPts val="0"/>
              </a:spcAft>
              <a:buNone/>
              <a:defRPr/>
            </a:lvl3pPr>
            <a:lvl4pPr marL="0" lvl="3" indent="0" algn="r">
              <a:spcBef>
                <a:spcPts val="0"/>
              </a:spcBef>
              <a:spcAft>
                <a:spcPts val="0"/>
              </a:spcAft>
              <a:buNone/>
              <a:defRPr/>
            </a:lvl4pPr>
            <a:lvl5pPr marL="0" lvl="4" indent="0" algn="r">
              <a:spcBef>
                <a:spcPts val="0"/>
              </a:spcBef>
              <a:spcAft>
                <a:spcPts val="0"/>
              </a:spcAft>
              <a:buNone/>
              <a:defRPr/>
            </a:lvl5pPr>
            <a:lvl6pPr marL="0" lvl="5" indent="0" algn="r">
              <a:spcBef>
                <a:spcPts val="0"/>
              </a:spcBef>
              <a:spcAft>
                <a:spcPts val="0"/>
              </a:spcAft>
              <a:buNone/>
              <a:defRPr/>
            </a:lvl6pPr>
            <a:lvl7pPr marL="0" lvl="6" indent="0" algn="r">
              <a:spcBef>
                <a:spcPts val="0"/>
              </a:spcBef>
              <a:spcAft>
                <a:spcPts val="0"/>
              </a:spcAft>
              <a:buNone/>
              <a:defRPr/>
            </a:lvl7pPr>
            <a:lvl8pPr marL="0" lvl="7" indent="0" algn="r">
              <a:spcBef>
                <a:spcPts val="0"/>
              </a:spcBef>
              <a:spcAft>
                <a:spcPts val="0"/>
              </a:spcAft>
              <a:buNone/>
              <a:defRPr/>
            </a:lvl8pPr>
            <a:lvl9pPr marL="0" lvl="8" indent="0" algn="r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ja-JP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タイトルと&#10;縦書きテキスト" type="vertTx">
  <p:cSld name="VERTICAL_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2" name="Google Shape;73;p14"/>
          <p:cNvSpPr txBox="1">
            <a:spLocks noGrp="1"/>
          </p:cNvSpPr>
          <p:nvPr>
            <p:ph type="title"/>
          </p:nvPr>
        </p:nvSpPr>
        <p:spPr>
          <a:xfrm>
            <a:off x="681038" y="365126"/>
            <a:ext cx="8543925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83" name="Google Shape;74;p14"/>
          <p:cNvSpPr txBox="1">
            <a:spLocks noGrp="1"/>
          </p:cNvSpPr>
          <p:nvPr>
            <p:ph type="body" idx="1"/>
          </p:nvPr>
        </p:nvSpPr>
        <p:spPr>
          <a:xfrm rot="5400000">
            <a:off x="2777332" y="-270669"/>
            <a:ext cx="4351338" cy="85439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81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084" name="Google Shape;75;p14"/>
          <p:cNvSpPr txBox="1">
            <a:spLocks noGrp="1"/>
          </p:cNvSpPr>
          <p:nvPr>
            <p:ph type="dt" idx="10"/>
          </p:nvPr>
        </p:nvSpPr>
        <p:spPr>
          <a:xfrm>
            <a:off x="681038" y="6356351"/>
            <a:ext cx="22288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1085" name="Google Shape;76;p14"/>
          <p:cNvSpPr txBox="1">
            <a:spLocks noGrp="1"/>
          </p:cNvSpPr>
          <p:nvPr>
            <p:ph type="ftr" idx="11"/>
          </p:nvPr>
        </p:nvSpPr>
        <p:spPr>
          <a:xfrm>
            <a:off x="3281363" y="6356351"/>
            <a:ext cx="3343275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1086" name="Google Shape;77;p14"/>
          <p:cNvSpPr txBox="1">
            <a:spLocks noGrp="1"/>
          </p:cNvSpPr>
          <p:nvPr>
            <p:ph type="sldNum" idx="12"/>
          </p:nvPr>
        </p:nvSpPr>
        <p:spPr>
          <a:xfrm>
            <a:off x="6996113" y="6356351"/>
            <a:ext cx="22288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spcAft>
                <a:spcPts val="0"/>
              </a:spcAft>
              <a:buNone/>
              <a:defRPr/>
            </a:lvl1pPr>
            <a:lvl2pPr marL="0" lvl="1" indent="0" algn="r">
              <a:spcBef>
                <a:spcPts val="0"/>
              </a:spcBef>
              <a:spcAft>
                <a:spcPts val="0"/>
              </a:spcAft>
              <a:buNone/>
              <a:defRPr/>
            </a:lvl2pPr>
            <a:lvl3pPr marL="0" lvl="2" indent="0" algn="r">
              <a:spcBef>
                <a:spcPts val="0"/>
              </a:spcBef>
              <a:spcAft>
                <a:spcPts val="0"/>
              </a:spcAft>
              <a:buNone/>
              <a:defRPr/>
            </a:lvl3pPr>
            <a:lvl4pPr marL="0" lvl="3" indent="0" algn="r">
              <a:spcBef>
                <a:spcPts val="0"/>
              </a:spcBef>
              <a:spcAft>
                <a:spcPts val="0"/>
              </a:spcAft>
              <a:buNone/>
              <a:defRPr/>
            </a:lvl4pPr>
            <a:lvl5pPr marL="0" lvl="4" indent="0" algn="r">
              <a:spcBef>
                <a:spcPts val="0"/>
              </a:spcBef>
              <a:spcAft>
                <a:spcPts val="0"/>
              </a:spcAft>
              <a:buNone/>
              <a:defRPr/>
            </a:lvl5pPr>
            <a:lvl6pPr marL="0" lvl="5" indent="0" algn="r">
              <a:spcBef>
                <a:spcPts val="0"/>
              </a:spcBef>
              <a:spcAft>
                <a:spcPts val="0"/>
              </a:spcAft>
              <a:buNone/>
              <a:defRPr/>
            </a:lvl6pPr>
            <a:lvl7pPr marL="0" lvl="6" indent="0" algn="r">
              <a:spcBef>
                <a:spcPts val="0"/>
              </a:spcBef>
              <a:spcAft>
                <a:spcPts val="0"/>
              </a:spcAft>
              <a:buNone/>
              <a:defRPr/>
            </a:lvl7pPr>
            <a:lvl8pPr marL="0" lvl="7" indent="0" algn="r">
              <a:spcBef>
                <a:spcPts val="0"/>
              </a:spcBef>
              <a:spcAft>
                <a:spcPts val="0"/>
              </a:spcAft>
              <a:buNone/>
              <a:defRPr/>
            </a:lvl8pPr>
            <a:lvl9pPr marL="0" lvl="8" indent="0" algn="r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ja-JP"/>
              <a:t>‹#›</a:t>
            </a:fld>
            <a:endParaRPr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Google Shape;10;p4"/>
          <p:cNvSpPr txBox="1">
            <a:spLocks noGrp="1"/>
          </p:cNvSpPr>
          <p:nvPr>
            <p:ph type="title"/>
          </p:nvPr>
        </p:nvSpPr>
        <p:spPr>
          <a:xfrm>
            <a:off x="681038" y="365126"/>
            <a:ext cx="8543925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75"/>
              <a:buFont typeface="Arial"/>
              <a:buNone/>
              <a:defRPr sz="3575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026" name="Google Shape;11;p4"/>
          <p:cNvSpPr txBox="1"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373062" algn="l" rtl="0">
              <a:lnSpc>
                <a:spcPct val="90000"/>
              </a:lnSpc>
              <a:spcBef>
                <a:spcPts val="813"/>
              </a:spcBef>
              <a:spcAft>
                <a:spcPts val="0"/>
              </a:spcAft>
              <a:buClr>
                <a:schemeClr val="dk1"/>
              </a:buClr>
              <a:buSzPts val="2275"/>
              <a:buFont typeface="Arial"/>
              <a:buChar char="•"/>
              <a:defRPr sz="2275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52425" algn="l" rtl="0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950"/>
              <a:buFont typeface="Arial"/>
              <a:buChar char="•"/>
              <a:defRPr sz="195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31787" algn="l" rtl="0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625"/>
              <a:buFont typeface="Arial"/>
              <a:buChar char="•"/>
              <a:defRPr sz="1625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21500" algn="l" rtl="0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463"/>
              <a:buFont typeface="Arial"/>
              <a:buChar char="•"/>
              <a:defRPr sz="146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21500" algn="l" rtl="0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463"/>
              <a:buFont typeface="Arial"/>
              <a:buChar char="•"/>
              <a:defRPr sz="146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21500" algn="l" rtl="0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463"/>
              <a:buFont typeface="Arial"/>
              <a:buChar char="•"/>
              <a:defRPr sz="146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21500" algn="l" rtl="0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463"/>
              <a:buFont typeface="Arial"/>
              <a:buChar char="•"/>
              <a:defRPr sz="146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21500" algn="l" rtl="0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463"/>
              <a:buFont typeface="Arial"/>
              <a:buChar char="•"/>
              <a:defRPr sz="146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21500" algn="l" rtl="0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463"/>
              <a:buFont typeface="Arial"/>
              <a:buChar char="•"/>
              <a:defRPr sz="146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027" name="Google Shape;12;p4"/>
          <p:cNvSpPr txBox="1">
            <a:spLocks noGrp="1"/>
          </p:cNvSpPr>
          <p:nvPr>
            <p:ph type="dt" idx="10"/>
          </p:nvPr>
        </p:nvSpPr>
        <p:spPr>
          <a:xfrm>
            <a:off x="681038" y="6356351"/>
            <a:ext cx="22288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975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dirty="0"/>
          </a:p>
        </p:txBody>
      </p:sp>
      <p:sp>
        <p:nvSpPr>
          <p:cNvPr id="1028" name="Google Shape;13;p4"/>
          <p:cNvSpPr txBox="1">
            <a:spLocks noGrp="1"/>
          </p:cNvSpPr>
          <p:nvPr>
            <p:ph type="ftr" idx="11"/>
          </p:nvPr>
        </p:nvSpPr>
        <p:spPr>
          <a:xfrm>
            <a:off x="3281363" y="6356351"/>
            <a:ext cx="3343275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975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dirty="0"/>
          </a:p>
        </p:txBody>
      </p:sp>
      <p:sp>
        <p:nvSpPr>
          <p:cNvPr id="1029" name="Google Shape;14;p4"/>
          <p:cNvSpPr txBox="1">
            <a:spLocks noGrp="1"/>
          </p:cNvSpPr>
          <p:nvPr>
            <p:ph type="sldNum" idx="12"/>
          </p:nvPr>
        </p:nvSpPr>
        <p:spPr>
          <a:xfrm>
            <a:off x="6996113" y="6356351"/>
            <a:ext cx="22288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spcAft>
                <a:spcPts val="0"/>
              </a:spcAft>
              <a:buNone/>
              <a:defRPr sz="975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spcBef>
                <a:spcPts val="0"/>
              </a:spcBef>
              <a:spcAft>
                <a:spcPts val="0"/>
              </a:spcAft>
              <a:buNone/>
              <a:defRPr sz="975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spcBef>
                <a:spcPts val="0"/>
              </a:spcBef>
              <a:spcAft>
                <a:spcPts val="0"/>
              </a:spcAft>
              <a:buNone/>
              <a:defRPr sz="975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spcBef>
                <a:spcPts val="0"/>
              </a:spcBef>
              <a:spcAft>
                <a:spcPts val="0"/>
              </a:spcAft>
              <a:buNone/>
              <a:defRPr sz="975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spcBef>
                <a:spcPts val="0"/>
              </a:spcBef>
              <a:spcAft>
                <a:spcPts val="0"/>
              </a:spcAft>
              <a:buNone/>
              <a:defRPr sz="975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spcBef>
                <a:spcPts val="0"/>
              </a:spcBef>
              <a:spcAft>
                <a:spcPts val="0"/>
              </a:spcAft>
              <a:buNone/>
              <a:defRPr sz="975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spcBef>
                <a:spcPts val="0"/>
              </a:spcBef>
              <a:spcAft>
                <a:spcPts val="0"/>
              </a:spcAft>
              <a:buNone/>
              <a:defRPr sz="975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spcBef>
                <a:spcPts val="0"/>
              </a:spcBef>
              <a:spcAft>
                <a:spcPts val="0"/>
              </a:spcAft>
              <a:buNone/>
              <a:defRPr sz="975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spcBef>
                <a:spcPts val="0"/>
              </a:spcBef>
              <a:spcAft>
                <a:spcPts val="0"/>
              </a:spcAft>
              <a:buNone/>
              <a:defRPr sz="975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ja-JP"/>
              <a:t>‹#›</a:t>
            </a:fld>
            <a:endParaRPr dirty="0"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FEEEBAFA-2B48-A1BA-F9B1-4C2B2486AF31}"/>
              </a:ext>
            </a:extLst>
          </p:cNvPr>
          <p:cNvSpPr txBox="1"/>
          <p:nvPr/>
        </p:nvSpPr>
        <p:spPr>
          <a:xfrm>
            <a:off x="36834" y="982916"/>
            <a:ext cx="9814559" cy="88229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 kumimoji="1" lang="en-US" altLang="ja-JP" sz="9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r>
              <a:rPr lang="ja-JP" altLang="en-US" sz="1100" dirty="0">
                <a:solidFill>
                  <a:schemeClr val="bg1">
                    <a:lumMod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事業の実施背景（課題認識）や目的（課題解決）、本事業を実施することで達成したい「あるべき姿」などの事業概要を記載すること。</a:t>
            </a:r>
            <a:endParaRPr kumimoji="1" lang="en-US" altLang="ja-JP" sz="11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endParaRPr kumimoji="1" lang="en-US" altLang="ja-JP" sz="9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endParaRPr kumimoji="1" lang="en-US" altLang="ja-JP" sz="9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endParaRPr kumimoji="1" lang="ja-JP" altLang="en-US" sz="9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101" name="Google Shape;92;p1"/>
          <p:cNvSpPr txBox="1">
            <a:spLocks noGrp="1"/>
          </p:cNvSpPr>
          <p:nvPr>
            <p:ph type="title"/>
          </p:nvPr>
        </p:nvSpPr>
        <p:spPr>
          <a:xfrm>
            <a:off x="1655219" y="5347"/>
            <a:ext cx="4954584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Meiryo"/>
              <a:buNone/>
            </a:pPr>
            <a:r>
              <a:rPr lang="ja-JP" altLang="en-US" sz="1400" dirty="0">
                <a:latin typeface="Meiryo UI" panose="020B0604030504040204" pitchFamily="50" charset="-128"/>
                <a:ea typeface="Meiryo UI" panose="020B0604030504040204" pitchFamily="50" charset="-128"/>
                <a:cs typeface="Meiryo"/>
                <a:sym typeface="Meiryo"/>
              </a:rPr>
              <a:t>実施主体名称</a:t>
            </a:r>
            <a:r>
              <a:rPr lang="ja-JP" sz="1400" dirty="0">
                <a:latin typeface="Meiryo UI" panose="020B0604030504040204" pitchFamily="50" charset="-128"/>
                <a:ea typeface="Meiryo UI" panose="020B0604030504040204" pitchFamily="50" charset="-128"/>
                <a:cs typeface="Meiryo"/>
                <a:sym typeface="Meiryo"/>
              </a:rPr>
              <a:t>：</a:t>
            </a:r>
            <a:r>
              <a:rPr lang="ja-JP" sz="1400" dirty="0">
                <a:solidFill>
                  <a:schemeClr val="bg1">
                    <a:lumMod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"/>
                <a:sym typeface="Meiryo"/>
              </a:rPr>
              <a:t>○○</a:t>
            </a:r>
            <a:r>
              <a:rPr lang="ja-JP" altLang="en-US" sz="1400" dirty="0">
                <a:solidFill>
                  <a:schemeClr val="bg1">
                    <a:lumMod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"/>
                <a:sym typeface="Meiryo"/>
              </a:rPr>
              <a:t>空港利用促進協議会</a:t>
            </a:r>
            <a:r>
              <a:rPr lang="ja-JP" sz="1400" dirty="0">
                <a:solidFill>
                  <a:schemeClr val="bg1">
                    <a:lumMod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"/>
                <a:sym typeface="Meiryo"/>
              </a:rPr>
              <a:t> 　</a:t>
            </a:r>
            <a:endParaRPr sz="1400" dirty="0">
              <a:solidFill>
                <a:schemeClr val="bg1">
                  <a:lumMod val="75000"/>
                </a:schemeClr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graphicFrame>
        <p:nvGraphicFramePr>
          <p:cNvPr id="17" name="表 16">
            <a:extLst>
              <a:ext uri="{FF2B5EF4-FFF2-40B4-BE49-F238E27FC236}">
                <a16:creationId xmlns:a16="http://schemas.microsoft.com/office/drawing/2014/main" id="{B1C756B9-672C-C2BE-544E-76B76F4FB98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17152745"/>
              </p:ext>
            </p:extLst>
          </p:nvPr>
        </p:nvGraphicFramePr>
        <p:xfrm>
          <a:off x="36834" y="1905157"/>
          <a:ext cx="9814559" cy="4944134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434517">
                  <a:extLst>
                    <a:ext uri="{9D8B030D-6E8A-4147-A177-3AD203B41FA5}">
                      <a16:colId xmlns:a16="http://schemas.microsoft.com/office/drawing/2014/main" val="723497204"/>
                    </a:ext>
                  </a:extLst>
                </a:gridCol>
                <a:gridCol w="8380042">
                  <a:extLst>
                    <a:ext uri="{9D8B030D-6E8A-4147-A177-3AD203B41FA5}">
                      <a16:colId xmlns:a16="http://schemas.microsoft.com/office/drawing/2014/main" val="3506979741"/>
                    </a:ext>
                  </a:extLst>
                </a:gridCol>
              </a:tblGrid>
              <a:tr h="553092"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100" b="1" u="none" strike="noStrike" dirty="0">
                          <a:solidFill>
                            <a:schemeClr val="bg1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実施体制</a:t>
                      </a:r>
                    </a:p>
                  </a:txBody>
                  <a:tcPr marL="5741" marR="5741" marT="574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ja-JP" altLang="en-US" sz="900" b="0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"/>
                          <a:sym typeface="Meiryo"/>
                        </a:rPr>
                        <a:t>　</a:t>
                      </a:r>
                      <a:endParaRPr lang="en-US" altLang="ja-JP" sz="1200" b="0" dirty="0">
                        <a:solidFill>
                          <a:schemeClr val="bg1">
                            <a:lumMod val="50000"/>
                          </a:schemeClr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"/>
                        <a:sym typeface="Meiryo"/>
                      </a:endParaRPr>
                    </a:p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kumimoji="1" lang="ja-JP" altLang="en-US" sz="1200" dirty="0">
                          <a:ln>
                            <a:noFill/>
                          </a:ln>
                          <a:solidFill>
                            <a:schemeClr val="bg1">
                              <a:lumMod val="50000"/>
                            </a:schemeClr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　</a:t>
                      </a:r>
                      <a:r>
                        <a:rPr kumimoji="1" lang="ja-JP" altLang="en-US" sz="1100" dirty="0">
                          <a:ln>
                            <a:noFill/>
                          </a:ln>
                          <a:solidFill>
                            <a:schemeClr val="bg1">
                              <a:lumMod val="75000"/>
                            </a:schemeClr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実施主体：〇〇、連携先：〇〇、〇〇等　を記載すること</a:t>
                      </a:r>
                      <a:endParaRPr lang="ja-JP" altLang="en-US" sz="1100" b="0" i="0" u="none" strike="noStrike" dirty="0">
                        <a:solidFill>
                          <a:schemeClr val="bg1">
                            <a:lumMod val="75000"/>
                          </a:schemeClr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5741" marR="5741" marT="5741" marB="0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839578511"/>
                  </a:ext>
                </a:extLst>
              </a:tr>
              <a:tr h="614697">
                <a:tc>
                  <a:txBody>
                    <a:bodyPr/>
                    <a:lstStyle/>
                    <a:p>
                      <a:pPr marL="0" marR="0" lvl="0" indent="0" algn="ctr" rtl="0" font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buNone/>
                      </a:pPr>
                      <a:r>
                        <a:rPr lang="ja-JP" altLang="en-US" sz="1100" b="1" i="0" u="none" strike="noStrike" cap="none" dirty="0">
                          <a:solidFill>
                            <a:schemeClr val="bg1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+mn-cs"/>
                          <a:sym typeface="Arial"/>
                        </a:rPr>
                        <a:t>事業目標（</a:t>
                      </a:r>
                      <a:r>
                        <a:rPr lang="en-US" altLang="ja-JP" sz="1100" b="1" i="0" u="none" strike="noStrike" cap="none" dirty="0">
                          <a:solidFill>
                            <a:schemeClr val="bg1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+mn-cs"/>
                          <a:sym typeface="Arial"/>
                        </a:rPr>
                        <a:t>KPI</a:t>
                      </a:r>
                      <a:r>
                        <a:rPr lang="ja-JP" altLang="en-US" sz="1100" b="1" i="0" u="none" strike="noStrike" cap="none" dirty="0">
                          <a:solidFill>
                            <a:schemeClr val="bg1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+mn-cs"/>
                          <a:sym typeface="Arial"/>
                        </a:rPr>
                        <a:t>）</a:t>
                      </a:r>
                      <a:endParaRPr lang="en-US" altLang="ja-JP" sz="1100" b="1" i="0" u="none" strike="noStrike" cap="none" dirty="0">
                        <a:solidFill>
                          <a:schemeClr val="bg1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  <a:cs typeface="+mn-cs"/>
                        <a:sym typeface="Arial"/>
                      </a:endParaRPr>
                    </a:p>
                  </a:txBody>
                  <a:tcPr marL="5741" marR="5741" marT="574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endParaRPr lang="en-US" altLang="ja-JP" sz="1200" b="0" i="0" u="none" strike="noStrike" cap="none" dirty="0">
                        <a:solidFill>
                          <a:schemeClr val="bg1">
                            <a:lumMod val="50000"/>
                          </a:schemeClr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"/>
                        <a:sym typeface="Meiryo"/>
                      </a:endParaRPr>
                    </a:p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ja-JP" altLang="en-US" sz="1200" b="0" i="0" u="none" strike="noStrike" cap="none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"/>
                          <a:sym typeface="Meiryo"/>
                        </a:rPr>
                        <a:t>　</a:t>
                      </a:r>
                      <a:r>
                        <a:rPr lang="ja-JP" altLang="en-US" sz="1100" b="0" i="0" u="none" strike="noStrike" cap="none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"/>
                          <a:sym typeface="Meiryo"/>
                        </a:rPr>
                        <a:t>具体的かつ、定量的な目標設定の内容を記載すること</a:t>
                      </a:r>
                      <a:endParaRPr lang="ja-JP" altLang="en-US" sz="1100" b="0" i="0" u="none" strike="noStrike" cap="none" dirty="0">
                        <a:solidFill>
                          <a:schemeClr val="bg1">
                            <a:lumMod val="75000"/>
                          </a:schemeClr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sym typeface="Arial"/>
                      </a:endParaRPr>
                    </a:p>
                  </a:txBody>
                  <a:tcPr marL="5741" marR="5741" marT="5741" marB="0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07174055"/>
                  </a:ext>
                </a:extLst>
              </a:tr>
              <a:tr h="3355641">
                <a:tc>
                  <a:txBody>
                    <a:bodyPr/>
                    <a:lstStyle/>
                    <a:p>
                      <a:pPr marL="0" marR="0" lvl="0" indent="0" algn="ctr" rtl="0" font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buNone/>
                      </a:pPr>
                      <a:r>
                        <a:rPr lang="ja-JP" altLang="en-US" sz="1100" b="1" i="0" u="none" strike="noStrike" cap="none" dirty="0">
                          <a:solidFill>
                            <a:schemeClr val="bg1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+mn-cs"/>
                          <a:sym typeface="Arial"/>
                        </a:rPr>
                        <a:t>主な取組内容</a:t>
                      </a:r>
                      <a:endParaRPr lang="ja-JP" altLang="en-US" sz="1000" b="1" i="0" u="none" strike="noStrike" cap="none" dirty="0">
                        <a:solidFill>
                          <a:schemeClr val="bg1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  <a:cs typeface="+mn-cs"/>
                        <a:sym typeface="Arial"/>
                      </a:endParaRPr>
                    </a:p>
                  </a:txBody>
                  <a:tcPr marL="5741" marR="5741" marT="574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endParaRPr lang="en-US" altLang="ja-JP" sz="1200" b="0" i="0" u="none" strike="noStrike" cap="none" dirty="0">
                        <a:solidFill>
                          <a:schemeClr val="bg1">
                            <a:lumMod val="75000"/>
                          </a:schemeClr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"/>
                        <a:sym typeface="Meiryo"/>
                      </a:endParaRPr>
                    </a:p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ja-JP" altLang="en-US" sz="1100" b="0" i="0" u="none" strike="noStrike" cap="none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"/>
                          <a:sym typeface="Meiryo"/>
                        </a:rPr>
                        <a:t>　新規国際線の誘致による航空ネットワークの拡充と、中長期を見据えた双方向交流の活性化という事業趣旨に沿った、連携空港や関係団体とともに　</a:t>
                      </a:r>
                      <a:endParaRPr lang="en-US" altLang="ja-JP" sz="1100" b="0" i="0" u="none" strike="noStrike" cap="none" dirty="0">
                        <a:solidFill>
                          <a:schemeClr val="bg1">
                            <a:lumMod val="75000"/>
                          </a:schemeClr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"/>
                        <a:sym typeface="Meiryo"/>
                      </a:endParaRPr>
                    </a:p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ja-JP" altLang="en-US" sz="1100" b="0" i="0" u="none" strike="noStrike" cap="none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"/>
                          <a:sym typeface="Meiryo"/>
                        </a:rPr>
                        <a:t>　取り組む内容について具体的に記載すること</a:t>
                      </a:r>
                    </a:p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endParaRPr lang="en-US" altLang="ja-JP" sz="900" b="0" i="0" u="none" strike="noStrike" cap="none" dirty="0">
                        <a:solidFill>
                          <a:schemeClr val="bg1">
                            <a:lumMod val="75000"/>
                          </a:schemeClr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"/>
                        <a:sym typeface="Meiryo"/>
                      </a:endParaRPr>
                    </a:p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endParaRPr lang="en-US" altLang="ja-JP" sz="900" b="0" i="0" u="none" strike="noStrike" cap="none" dirty="0">
                        <a:solidFill>
                          <a:schemeClr val="bg1">
                            <a:lumMod val="75000"/>
                          </a:schemeClr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"/>
                        <a:sym typeface="Meiryo"/>
                      </a:endParaRPr>
                    </a:p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endParaRPr lang="en-US" altLang="ja-JP" sz="900" b="0" i="0" u="none" strike="noStrike" cap="none" dirty="0">
                        <a:solidFill>
                          <a:schemeClr val="bg1">
                            <a:lumMod val="75000"/>
                          </a:schemeClr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"/>
                        <a:sym typeface="Meiryo"/>
                      </a:endParaRPr>
                    </a:p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endParaRPr lang="en-US" altLang="ja-JP" sz="900" b="0" i="0" u="none" strike="noStrike" cap="none" dirty="0">
                        <a:solidFill>
                          <a:schemeClr val="bg1">
                            <a:lumMod val="50000"/>
                          </a:schemeClr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"/>
                        <a:sym typeface="Meiryo"/>
                      </a:endParaRPr>
                    </a:p>
                    <a:p>
                      <a:pPr algn="ctr" fontAlgn="ctr"/>
                      <a:endParaRPr lang="en-US" altLang="ja-JP" sz="900" b="0" i="0" u="none" strike="noStrike" cap="none" dirty="0">
                        <a:solidFill>
                          <a:schemeClr val="bg1">
                            <a:lumMod val="50000"/>
                          </a:schemeClr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sym typeface="Arial"/>
                      </a:endParaRPr>
                    </a:p>
                    <a:p>
                      <a:pPr algn="ctr" fontAlgn="ctr"/>
                      <a:endParaRPr lang="ja-JP" altLang="en-US" sz="900" b="0" i="0" u="none" strike="noStrike" cap="none" dirty="0">
                        <a:solidFill>
                          <a:schemeClr val="bg1">
                            <a:lumMod val="50000"/>
                          </a:schemeClr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sym typeface="Arial"/>
                      </a:endParaRPr>
                    </a:p>
                  </a:txBody>
                  <a:tcPr marL="5741" marR="5741" marT="5741" marB="0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85140796"/>
                  </a:ext>
                </a:extLst>
              </a:tr>
              <a:tr h="420704"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100" b="1" u="none" strike="noStrike" dirty="0">
                          <a:solidFill>
                            <a:schemeClr val="bg1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事業スケジュール</a:t>
                      </a:r>
                    </a:p>
                  </a:txBody>
                  <a:tcPr marL="5741" marR="5741" marT="574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ja-JP" altLang="en-US" sz="1100" b="0" i="0" u="none" strike="noStrike" cap="none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sym typeface="Arial"/>
                        </a:rPr>
                        <a:t>（例）令和８年８</a:t>
                      </a:r>
                      <a:r>
                        <a:rPr lang="en-US" altLang="ja-JP" sz="1100" b="0" i="0" u="none" strike="noStrike" cap="none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sym typeface="Arial"/>
                        </a:rPr>
                        <a:t>-9</a:t>
                      </a:r>
                      <a:r>
                        <a:rPr lang="ja-JP" altLang="en-US" sz="1100" b="0" i="0" u="none" strike="noStrike" cap="none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sym typeface="Arial"/>
                        </a:rPr>
                        <a:t>月事業戦略の策定、</a:t>
                      </a:r>
                      <a:r>
                        <a:rPr lang="en-US" altLang="ja-JP" sz="1100" b="0" i="0" u="none" strike="noStrike" cap="none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sym typeface="Arial"/>
                        </a:rPr>
                        <a:t>9-10</a:t>
                      </a:r>
                      <a:r>
                        <a:rPr lang="ja-JP" altLang="en-US" sz="1100" b="0" i="0" u="none" strike="noStrike" cap="none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sym typeface="Arial"/>
                        </a:rPr>
                        <a:t>月○○分析調査実施、</a:t>
                      </a:r>
                      <a:r>
                        <a:rPr lang="en-US" altLang="ja-JP" sz="1100" b="0" i="0" u="none" strike="noStrike" cap="none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sym typeface="Arial"/>
                        </a:rPr>
                        <a:t>11</a:t>
                      </a:r>
                      <a:r>
                        <a:rPr lang="ja-JP" altLang="en-US" sz="1100" b="0" i="0" u="none" strike="noStrike" cap="none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sym typeface="Arial"/>
                        </a:rPr>
                        <a:t>月</a:t>
                      </a:r>
                      <a:r>
                        <a:rPr lang="en-US" altLang="ja-JP" sz="1100" b="0" i="0" u="none" strike="noStrike" cap="none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sym typeface="Arial"/>
                        </a:rPr>
                        <a:t>FAM</a:t>
                      </a:r>
                      <a:r>
                        <a:rPr lang="ja-JP" altLang="en-US" sz="1100" b="0" i="0" u="none" strike="noStrike" cap="none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sym typeface="Arial"/>
                        </a:rPr>
                        <a:t>ツアーの実施　</a:t>
                      </a:r>
                      <a:r>
                        <a:rPr lang="en-US" altLang="ja-JP" sz="1100" b="0" i="0" u="none" strike="noStrike" cap="none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sym typeface="Arial"/>
                        </a:rPr>
                        <a:t>…</a:t>
                      </a:r>
                      <a:r>
                        <a:rPr lang="ja-JP" altLang="en-US" sz="1100" b="0" i="0" u="none" strike="noStrike" cap="none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sym typeface="Arial"/>
                        </a:rPr>
                        <a:t>等</a:t>
                      </a:r>
                    </a:p>
                  </a:txBody>
                  <a:tcPr marL="5741" marR="5741" marT="5741" marB="0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02210034"/>
                  </a:ext>
                </a:extLst>
              </a:tr>
            </a:tbl>
          </a:graphicData>
        </a:graphic>
      </p:graphicFrame>
      <p:sp>
        <p:nvSpPr>
          <p:cNvPr id="20" name="Google Shape;104;p1">
            <a:extLst>
              <a:ext uri="{FF2B5EF4-FFF2-40B4-BE49-F238E27FC236}">
                <a16:creationId xmlns:a16="http://schemas.microsoft.com/office/drawing/2014/main" id="{F4254099-5881-E028-0F1B-2318F5E5CE06}"/>
              </a:ext>
            </a:extLst>
          </p:cNvPr>
          <p:cNvSpPr/>
          <p:nvPr/>
        </p:nvSpPr>
        <p:spPr>
          <a:xfrm>
            <a:off x="36835" y="984449"/>
            <a:ext cx="806451" cy="146306"/>
          </a:xfrm>
          <a:prstGeom prst="rect">
            <a:avLst/>
          </a:prstGeom>
          <a:solidFill>
            <a:srgbClr val="002060"/>
          </a:solidFill>
          <a:ln w="6350" cap="flat" cmpd="sng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ja-JP" altLang="en-US" sz="90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"/>
                <a:sym typeface="Meiryo"/>
              </a:rPr>
              <a:t>事業</a:t>
            </a:r>
            <a:r>
              <a:rPr lang="ja-JP" altLang="en-US" sz="100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"/>
                <a:sym typeface="Meiryo"/>
              </a:rPr>
              <a:t>概要</a:t>
            </a:r>
            <a:endParaRPr sz="1000" b="1" dirty="0">
              <a:solidFill>
                <a:schemeClr val="bg1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"/>
              <a:sym typeface="Meiryo"/>
            </a:endParaRPr>
          </a:p>
        </p:txBody>
      </p:sp>
      <p:cxnSp>
        <p:nvCxnSpPr>
          <p:cNvPr id="3" name="直線コネクタ 2">
            <a:extLst>
              <a:ext uri="{FF2B5EF4-FFF2-40B4-BE49-F238E27FC236}">
                <a16:creationId xmlns:a16="http://schemas.microsoft.com/office/drawing/2014/main" id="{80D8E9CC-39F6-F1EB-149D-FE0154BE49BB}"/>
              </a:ext>
            </a:extLst>
          </p:cNvPr>
          <p:cNvCxnSpPr>
            <a:cxnSpLocks/>
          </p:cNvCxnSpPr>
          <p:nvPr/>
        </p:nvCxnSpPr>
        <p:spPr>
          <a:xfrm>
            <a:off x="1766039" y="445382"/>
            <a:ext cx="3850985" cy="0"/>
          </a:xfrm>
          <a:prstGeom prst="line">
            <a:avLst/>
          </a:prstGeom>
          <a:solidFill>
            <a:srgbClr val="0066CC"/>
          </a:solidFill>
          <a:ln w="28575">
            <a:solidFill>
              <a:srgbClr val="002060"/>
            </a:solidFill>
          </a:ln>
          <a:effectLst/>
        </p:spPr>
      </p:cxnSp>
      <p:sp>
        <p:nvSpPr>
          <p:cNvPr id="4" name="楕円 3">
            <a:extLst>
              <a:ext uri="{FF2B5EF4-FFF2-40B4-BE49-F238E27FC236}">
                <a16:creationId xmlns:a16="http://schemas.microsoft.com/office/drawing/2014/main" id="{07E813EC-1009-722F-F5EB-F08EB01BA1BC}"/>
              </a:ext>
            </a:extLst>
          </p:cNvPr>
          <p:cNvSpPr/>
          <p:nvPr/>
        </p:nvSpPr>
        <p:spPr>
          <a:xfrm>
            <a:off x="1698760" y="406417"/>
            <a:ext cx="77929" cy="77929"/>
          </a:xfrm>
          <a:prstGeom prst="ellipse">
            <a:avLst/>
          </a:prstGeom>
          <a:solidFill>
            <a:srgbClr val="002060"/>
          </a:solidFill>
          <a:ln>
            <a:solidFill>
              <a:srgbClr val="002060"/>
            </a:solidFill>
          </a:ln>
          <a:effectLst/>
        </p:spPr>
        <p:txBody>
          <a:bodyPr vertOverflow="overflow" horzOverflow="overflow" wrap="none" numCol="1" rtlCol="0" anchor="ctr" anchorCtr="0" compatLnSpc="1"/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endParaRPr kumimoji="1" lang="ja-JP" altLang="en-US" sz="1800" b="0" i="0" u="none" strike="noStrike" cap="none" normalizeH="0" baseline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latin typeface="Arial"/>
              <a:ea typeface="ＭＳ Ｐゴシック"/>
            </a:endParaRPr>
          </a:p>
        </p:txBody>
      </p:sp>
      <p:sp>
        <p:nvSpPr>
          <p:cNvPr id="6" name="楕円 5">
            <a:extLst>
              <a:ext uri="{FF2B5EF4-FFF2-40B4-BE49-F238E27FC236}">
                <a16:creationId xmlns:a16="http://schemas.microsoft.com/office/drawing/2014/main" id="{7BE4CBE8-F206-A1DA-C7B5-BF3BF180A37D}"/>
              </a:ext>
            </a:extLst>
          </p:cNvPr>
          <p:cNvSpPr/>
          <p:nvPr/>
        </p:nvSpPr>
        <p:spPr>
          <a:xfrm>
            <a:off x="5539095" y="406965"/>
            <a:ext cx="77929" cy="77929"/>
          </a:xfrm>
          <a:prstGeom prst="ellipse">
            <a:avLst/>
          </a:prstGeom>
          <a:solidFill>
            <a:srgbClr val="002060"/>
          </a:solidFill>
          <a:ln>
            <a:solidFill>
              <a:srgbClr val="002060"/>
            </a:solidFill>
          </a:ln>
          <a:effectLst/>
        </p:spPr>
        <p:txBody>
          <a:bodyPr vertOverflow="overflow" horzOverflow="overflow" wrap="none" numCol="1" rtlCol="0" anchor="ctr" anchorCtr="0" compatLnSpc="1"/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endParaRPr kumimoji="1" lang="ja-JP" altLang="en-US" sz="1800" b="0" i="0" u="none" strike="noStrike" cap="none" normalizeH="0" baseline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latin typeface="Arial"/>
              <a:ea typeface="ＭＳ Ｐゴシック"/>
            </a:endParaRPr>
          </a:p>
        </p:txBody>
      </p:sp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9CBB58A6-2477-B7E9-7D53-C27ADE9D6CD3}"/>
              </a:ext>
            </a:extLst>
          </p:cNvPr>
          <p:cNvSpPr/>
          <p:nvPr/>
        </p:nvSpPr>
        <p:spPr>
          <a:xfrm>
            <a:off x="38099" y="8709"/>
            <a:ext cx="1408169" cy="524060"/>
          </a:xfrm>
          <a:prstGeom prst="rect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F920C959-1CBE-2BDA-9EF3-0CD476074BC7}"/>
              </a:ext>
            </a:extLst>
          </p:cNvPr>
          <p:cNvSpPr txBox="1"/>
          <p:nvPr/>
        </p:nvSpPr>
        <p:spPr>
          <a:xfrm>
            <a:off x="36835" y="60687"/>
            <a:ext cx="1408169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105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地方空港を活用した</a:t>
            </a:r>
            <a:endParaRPr kumimoji="1" lang="en-US" altLang="ja-JP" sz="1050" b="1" dirty="0">
              <a:solidFill>
                <a:schemeClr val="bg1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ctr"/>
            <a:r>
              <a:rPr kumimoji="1" lang="ja-JP" altLang="en-US" sz="105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相互交流の促進事業</a:t>
            </a:r>
          </a:p>
        </p:txBody>
      </p:sp>
      <p:sp>
        <p:nvSpPr>
          <p:cNvPr id="9" name="正方形/長方形 8">
            <a:extLst>
              <a:ext uri="{FF2B5EF4-FFF2-40B4-BE49-F238E27FC236}">
                <a16:creationId xmlns:a16="http://schemas.microsoft.com/office/drawing/2014/main" id="{A323AD73-C5BE-6F60-F179-B876AA54AC42}"/>
              </a:ext>
            </a:extLst>
          </p:cNvPr>
          <p:cNvSpPr/>
          <p:nvPr/>
        </p:nvSpPr>
        <p:spPr>
          <a:xfrm>
            <a:off x="1441025" y="3578"/>
            <a:ext cx="158248" cy="551739"/>
          </a:xfrm>
          <a:prstGeom prst="rect">
            <a:avLst/>
          </a:prstGeom>
          <a:solidFill>
            <a:srgbClr val="00B050"/>
          </a:solidFill>
          <a:ln>
            <a:noFill/>
          </a:ln>
          <a:effectLst/>
        </p:spPr>
        <p:txBody>
          <a:bodyPr vertOverflow="overflow" horzOverflow="overflow" wrap="none" numCol="1" rtlCol="0" anchor="ctr" anchorCtr="0" compatLnSpc="1"/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endParaRPr kumimoji="1" lang="ja-JP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2" name="テキスト ボックス 7">
            <a:extLst>
              <a:ext uri="{FF2B5EF4-FFF2-40B4-BE49-F238E27FC236}">
                <a16:creationId xmlns:a16="http://schemas.microsoft.com/office/drawing/2014/main" id="{FD27F479-0D0A-5267-69DB-2389A7EDD0A0}"/>
              </a:ext>
            </a:extLst>
          </p:cNvPr>
          <p:cNvSpPr txBox="1"/>
          <p:nvPr/>
        </p:nvSpPr>
        <p:spPr>
          <a:xfrm>
            <a:off x="-3175" y="-360487"/>
            <a:ext cx="8301738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ja-JP" altLang="en-US" sz="900" b="1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注１：公表される前提で作成してください。注２：事業の概要が本事業概要説明書</a:t>
            </a:r>
            <a:r>
              <a:rPr lang="ja-JP" altLang="en-US" sz="900" b="1" u="sng" dirty="0">
                <a:solidFill>
                  <a:srgbClr val="FF0000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１枚</a:t>
            </a:r>
            <a:r>
              <a:rPr lang="ja-JP" altLang="en-US" sz="900" b="1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で分かるように簡潔に記載して下さい。</a:t>
            </a:r>
            <a:endParaRPr lang="en-US" altLang="ja-JP" sz="900" b="1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r>
              <a:rPr lang="ja-JP" altLang="en-US" sz="900" b="1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注３：</a:t>
            </a:r>
            <a:r>
              <a:rPr lang="ja-JP" altLang="en-US" sz="900" b="1" dirty="0">
                <a:solidFill>
                  <a:schemeClr val="tx1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グレーの記入要領等</a:t>
            </a:r>
            <a:r>
              <a:rPr lang="ja-JP" altLang="en-US" sz="900" b="1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を削除の上、記載してください。フォントサイズは</a:t>
            </a:r>
            <a:r>
              <a:rPr lang="en-US" altLang="ja-JP" sz="900" b="1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【</a:t>
            </a:r>
            <a:r>
              <a:rPr lang="ja-JP" altLang="en-US" sz="900" b="1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１１ポイント以上</a:t>
            </a:r>
            <a:r>
              <a:rPr lang="en-US" altLang="ja-JP" sz="900" b="1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】</a:t>
            </a:r>
            <a:r>
              <a:rPr lang="ja-JP" altLang="en-US" sz="900" b="1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とし、</a:t>
            </a:r>
            <a:r>
              <a:rPr lang="ja-JP" altLang="en-US" sz="900" b="1" dirty="0">
                <a:solidFill>
                  <a:srgbClr val="FF0000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重要な箇所は</a:t>
            </a:r>
            <a:r>
              <a:rPr lang="ja-JP" altLang="en-US" sz="900" b="1" u="sng" dirty="0">
                <a:solidFill>
                  <a:srgbClr val="FF0000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下線付きの赤字</a:t>
            </a:r>
            <a:r>
              <a:rPr lang="ja-JP" altLang="en-US" sz="900" b="1" dirty="0">
                <a:solidFill>
                  <a:srgbClr val="FF0000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で記載</a:t>
            </a:r>
            <a:r>
              <a:rPr lang="ja-JP" altLang="en-US" sz="900" b="1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してください。</a:t>
            </a:r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8C031AC5-3848-A823-ED73-589841C0AEBE}"/>
              </a:ext>
            </a:extLst>
          </p:cNvPr>
          <p:cNvSpPr txBox="1"/>
          <p:nvPr/>
        </p:nvSpPr>
        <p:spPr>
          <a:xfrm>
            <a:off x="24137" y="590181"/>
            <a:ext cx="5592888" cy="33855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r>
              <a:rPr kumimoji="1" lang="ja-JP" altLang="en-US" sz="1600" dirty="0">
                <a:latin typeface="Meiryo UI" panose="020B0604030504040204" pitchFamily="50" charset="-128"/>
                <a:ea typeface="Meiryo UI" panose="020B0604030504040204" pitchFamily="50" charset="-128"/>
              </a:rPr>
              <a:t>　　　　　　　　　　　</a:t>
            </a:r>
            <a:r>
              <a:rPr kumimoji="1" lang="ja-JP" altLang="en-US" dirty="0">
                <a:solidFill>
                  <a:schemeClr val="bg1">
                    <a:lumMod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○○空港との連携による双方向交流活性化事業　等</a:t>
            </a:r>
          </a:p>
        </p:txBody>
      </p:sp>
      <p:sp>
        <p:nvSpPr>
          <p:cNvPr id="13" name="Google Shape;104;p1">
            <a:extLst>
              <a:ext uri="{FF2B5EF4-FFF2-40B4-BE49-F238E27FC236}">
                <a16:creationId xmlns:a16="http://schemas.microsoft.com/office/drawing/2014/main" id="{30B24684-871E-9BFD-0626-57DF8905093F}"/>
              </a:ext>
            </a:extLst>
          </p:cNvPr>
          <p:cNvSpPr/>
          <p:nvPr/>
        </p:nvSpPr>
        <p:spPr>
          <a:xfrm>
            <a:off x="36835" y="596321"/>
            <a:ext cx="1404190" cy="346647"/>
          </a:xfrm>
          <a:prstGeom prst="rect">
            <a:avLst/>
          </a:prstGeom>
          <a:solidFill>
            <a:srgbClr val="002060"/>
          </a:solidFill>
          <a:ln w="6350" cap="flat" cmpd="sng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ja-JP" altLang="en-US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"/>
                <a:sym typeface="Meiryo"/>
              </a:rPr>
              <a:t>事業名</a:t>
            </a:r>
            <a:endParaRPr b="1" dirty="0">
              <a:solidFill>
                <a:schemeClr val="bg1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"/>
              <a:sym typeface="Meiryo"/>
            </a:endParaRPr>
          </a:p>
        </p:txBody>
      </p:sp>
      <p:graphicFrame>
        <p:nvGraphicFramePr>
          <p:cNvPr id="14" name="表 13">
            <a:extLst>
              <a:ext uri="{FF2B5EF4-FFF2-40B4-BE49-F238E27FC236}">
                <a16:creationId xmlns:a16="http://schemas.microsoft.com/office/drawing/2014/main" id="{4EA4A617-F01E-7B1A-31BD-FB7DE683941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26578688"/>
              </p:ext>
            </p:extLst>
          </p:nvPr>
        </p:nvGraphicFramePr>
        <p:xfrm>
          <a:off x="7419272" y="60687"/>
          <a:ext cx="2432121" cy="868047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92121">
                  <a:extLst>
                    <a:ext uri="{9D8B030D-6E8A-4147-A177-3AD203B41FA5}">
                      <a16:colId xmlns:a16="http://schemas.microsoft.com/office/drawing/2014/main" val="2636192149"/>
                    </a:ext>
                  </a:extLst>
                </a:gridCol>
                <a:gridCol w="1440000">
                  <a:extLst>
                    <a:ext uri="{9D8B030D-6E8A-4147-A177-3AD203B41FA5}">
                      <a16:colId xmlns:a16="http://schemas.microsoft.com/office/drawing/2014/main" val="467105995"/>
                    </a:ext>
                  </a:extLst>
                </a:gridCol>
              </a:tblGrid>
              <a:tr h="289349">
                <a:tc gridSpan="2">
                  <a:txBody>
                    <a:bodyPr/>
                    <a:lstStyle/>
                    <a:p>
                      <a:pPr algn="ctr" hangingPunct="0">
                        <a:lnSpc>
                          <a:spcPts val="1000"/>
                        </a:lnSpc>
                      </a:pPr>
                      <a:r>
                        <a:rPr kumimoji="1" lang="en-US" altLang="ja-JP" sz="1100" b="1" dirty="0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【</a:t>
                      </a:r>
                      <a:r>
                        <a:rPr kumimoji="1" lang="ja-JP" altLang="en-US" sz="1100" b="1" dirty="0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様式５</a:t>
                      </a:r>
                      <a:r>
                        <a:rPr kumimoji="1" lang="en-US" altLang="ja-JP" sz="1100" b="1" dirty="0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】</a:t>
                      </a:r>
                      <a:endParaRPr kumimoji="1" lang="ja-JP" altLang="en-US" sz="1100" b="1" dirty="0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hangingPunct="0">
                        <a:lnSpc>
                          <a:spcPts val="1000"/>
                        </a:lnSpc>
                      </a:pPr>
                      <a:endParaRPr kumimoji="1" lang="ja-JP" altLang="en-US" sz="1000" b="0" dirty="0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05544853"/>
                  </a:ext>
                </a:extLst>
              </a:tr>
              <a:tr h="289349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1000"/>
                        </a:lnSpc>
                      </a:pPr>
                      <a:r>
                        <a:rPr kumimoji="1" lang="ja-JP" altLang="en-US" sz="1000" b="0" dirty="0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総事業費</a:t>
                      </a:r>
                    </a:p>
                  </a:txBody>
                  <a:tcPr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lnSpc>
                          <a:spcPts val="1000"/>
                        </a:lnSpc>
                      </a:pPr>
                      <a:r>
                        <a:rPr lang="en-US" altLang="ja-JP" sz="10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algun Gothic Semilight" panose="020B0502040204020203" pitchFamily="50" charset="-128"/>
                        </a:rPr>
                        <a:t>X0,000,000</a:t>
                      </a:r>
                      <a:r>
                        <a:rPr lang="en-US" altLang="ja-JP" sz="1000" b="0" dirty="0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algun Gothic Semilight" panose="020B0502040204020203" pitchFamily="50" charset="-128"/>
                        </a:rPr>
                        <a:t> </a:t>
                      </a:r>
                      <a:r>
                        <a:rPr lang="ja-JP" altLang="en-US" sz="1000" b="0" dirty="0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algun Gothic Semilight" panose="020B0502040204020203" pitchFamily="50" charset="-128"/>
                        </a:rPr>
                        <a:t>円</a:t>
                      </a:r>
                      <a:endParaRPr kumimoji="1" lang="ja-JP" altLang="en-US" sz="1000" b="0" dirty="0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81487459"/>
                  </a:ext>
                </a:extLst>
              </a:tr>
              <a:tr h="289349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1000"/>
                        </a:lnSpc>
                      </a:pPr>
                      <a:r>
                        <a:rPr kumimoji="1" lang="ja-JP" altLang="en-US" sz="1000" b="0" dirty="0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補助額</a:t>
                      </a:r>
                    </a:p>
                  </a:txBody>
                  <a:tcPr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eaLnBrk="1" fontAlgn="auto" latinLnBrk="0" hangingPunct="0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10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algun Gothic Semilight" panose="020B0502040204020203" pitchFamily="50" charset="-128"/>
                        </a:rPr>
                        <a:t>X0,000,000</a:t>
                      </a:r>
                      <a:r>
                        <a:rPr lang="en-US" altLang="ja-JP" sz="1000" b="0" dirty="0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algun Gothic Semilight" panose="020B0502040204020203" pitchFamily="50" charset="-128"/>
                        </a:rPr>
                        <a:t> </a:t>
                      </a:r>
                      <a:r>
                        <a:rPr lang="ja-JP" altLang="en-US" sz="1000" b="0" dirty="0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algun Gothic Semilight" panose="020B0502040204020203" pitchFamily="50" charset="-128"/>
                        </a:rPr>
                        <a:t>円</a:t>
                      </a:r>
                      <a:endParaRPr kumimoji="1" lang="ja-JP" altLang="en-US" sz="1000" b="0" dirty="0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3178865"/>
                  </a:ext>
                </a:extLst>
              </a:tr>
            </a:tbl>
          </a:graphicData>
        </a:graphic>
      </p:graphicFrame>
      <p:graphicFrame>
        <p:nvGraphicFramePr>
          <p:cNvPr id="16" name="表 15">
            <a:extLst>
              <a:ext uri="{FF2B5EF4-FFF2-40B4-BE49-F238E27FC236}">
                <a16:creationId xmlns:a16="http://schemas.microsoft.com/office/drawing/2014/main" id="{5FEBCA78-D149-C4FA-54D5-CF913E5BA2B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90553183"/>
              </p:ext>
            </p:extLst>
          </p:nvPr>
        </p:nvGraphicFramePr>
        <p:xfrm>
          <a:off x="1651000" y="1227666"/>
          <a:ext cx="6604000" cy="37084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604000">
                  <a:extLst>
                    <a:ext uri="{9D8B030D-6E8A-4147-A177-3AD203B41FA5}">
                      <a16:colId xmlns:a16="http://schemas.microsoft.com/office/drawing/2014/main" val="9613622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97902102"/>
                  </a:ext>
                </a:extLst>
              </a:tr>
            </a:tbl>
          </a:graphicData>
        </a:graphic>
      </p:graphicFrame>
      <p:graphicFrame>
        <p:nvGraphicFramePr>
          <p:cNvPr id="18" name="表 17">
            <a:extLst>
              <a:ext uri="{FF2B5EF4-FFF2-40B4-BE49-F238E27FC236}">
                <a16:creationId xmlns:a16="http://schemas.microsoft.com/office/drawing/2014/main" id="{FA58F0DB-AFDC-ECFF-BED9-4BB0EE08939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77538428"/>
              </p:ext>
            </p:extLst>
          </p:nvPr>
        </p:nvGraphicFramePr>
        <p:xfrm>
          <a:off x="5684303" y="60687"/>
          <a:ext cx="1657023" cy="868048"/>
        </p:xfrm>
        <a:graphic>
          <a:graphicData uri="http://schemas.openxmlformats.org/drawingml/2006/table">
            <a:tbl>
              <a:tblPr firstRow="1" bandRow="1">
                <a:tableStyleId>{69F0F748-7AA5-4B90-91AD-3F4FFDBD375E}</a:tableStyleId>
              </a:tblPr>
              <a:tblGrid>
                <a:gridCol w="1657023">
                  <a:extLst>
                    <a:ext uri="{9D8B030D-6E8A-4147-A177-3AD203B41FA5}">
                      <a16:colId xmlns:a16="http://schemas.microsoft.com/office/drawing/2014/main" val="1964053606"/>
                    </a:ext>
                  </a:extLst>
                </a:gridCol>
              </a:tblGrid>
              <a:tr h="434024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100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連携空港</a:t>
                      </a:r>
                      <a:endParaRPr kumimoji="1" lang="en-US" altLang="ja-JP" sz="11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  <a:p>
                      <a:pPr algn="ctr"/>
                      <a:r>
                        <a:rPr kumimoji="1" lang="ja-JP" altLang="en-US" sz="900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（複数可）</a:t>
                      </a:r>
                    </a:p>
                  </a:txBody>
                  <a:tcPr anchor="ctr">
                    <a:solidFill>
                      <a:srgbClr val="00206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66156627"/>
                  </a:ext>
                </a:extLst>
              </a:tr>
              <a:tr h="434024">
                <a:tc>
                  <a:txBody>
                    <a:bodyPr/>
                    <a:lstStyle/>
                    <a:p>
                      <a:pPr algn="ctr"/>
                      <a:endParaRPr kumimoji="1" lang="ja-JP" altLang="en-US" sz="1100" dirty="0">
                        <a:solidFill>
                          <a:schemeClr val="bg1">
                            <a:lumMod val="75000"/>
                          </a:schemeClr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931236381"/>
                  </a:ext>
                </a:extLst>
              </a:tr>
            </a:tbl>
          </a:graphicData>
        </a:graphic>
      </p:graphicFrame>
      <p:sp>
        <p:nvSpPr>
          <p:cNvPr id="19" name="正方形/長方形 18">
            <a:extLst>
              <a:ext uri="{FF2B5EF4-FFF2-40B4-BE49-F238E27FC236}">
                <a16:creationId xmlns:a16="http://schemas.microsoft.com/office/drawing/2014/main" id="{5F45841A-D231-FB78-C947-6775D1FD858B}"/>
              </a:ext>
            </a:extLst>
          </p:cNvPr>
          <p:cNvSpPr/>
          <p:nvPr/>
        </p:nvSpPr>
        <p:spPr>
          <a:xfrm>
            <a:off x="5686262" y="506867"/>
            <a:ext cx="1657023" cy="427389"/>
          </a:xfrm>
          <a:prstGeom prst="rect">
            <a:avLst/>
          </a:prstGeom>
          <a:solidFill>
            <a:schemeClr val="bg1"/>
          </a:solidFill>
          <a:ln w="9525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1100" dirty="0">
                <a:solidFill>
                  <a:schemeClr val="bg1">
                    <a:lumMod val="75000"/>
                  </a:schemeClr>
                </a:solidFill>
              </a:rPr>
              <a:t>○○空港</a:t>
            </a:r>
          </a:p>
        </p:txBody>
      </p:sp>
    </p:spTree>
    <p:extLst>
      <p:ext uri="{BB962C8B-B14F-4D97-AF65-F5344CB8AC3E}">
        <p14:creationId xmlns:p14="http://schemas.microsoft.com/office/powerpoint/2010/main" val="15439054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  <a:tileRect/>
        </a:gradFill>
        <a:gradFill rotWithShape="1">
          <a:gsLst>
            <a:gs pos="0">
              <a:schemeClr val="phClr">
                <a:satMod val="130000"/>
              </a:schemeClr>
            </a:gs>
            <a:gs pos="100000">
              <a:schemeClr val="phClr">
                <a:tint val="50000"/>
                <a:satMod val="350000"/>
              </a:schemeClr>
            </a:gs>
          </a:gsLst>
          <a:lin ang="16200000" scaled="0"/>
          <a:tileRect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/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  <a:tileRect/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  <a:tileRect/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テーマ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  <a:tileRect/>
        </a:gradFill>
        <a:gradFill rotWithShape="1">
          <a:gsLst>
            <a:gs pos="0">
              <a:schemeClr val="phClr">
                <a:satMod val="130000"/>
              </a:schemeClr>
            </a:gs>
            <a:gs pos="100000">
              <a:schemeClr val="phClr">
                <a:tint val="50000"/>
                <a:satMod val="350000"/>
              </a:schemeClr>
            </a:gs>
          </a:gsLst>
          <a:lin ang="16200000" scaled="0"/>
          <a:tileRect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/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  <a:tileRect/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  <a:tileRect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1411</TotalTime>
  <Words>282</Words>
  <Application>Microsoft Office PowerPoint</Application>
  <PresentationFormat>A4 210 x 297 mm</PresentationFormat>
  <Paragraphs>35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BIZ UDPゴシック</vt:lpstr>
      <vt:lpstr>Meiryo UI</vt:lpstr>
      <vt:lpstr>Meiryo</vt:lpstr>
      <vt:lpstr>Arial</vt:lpstr>
      <vt:lpstr>Office テーマ</vt:lpstr>
      <vt:lpstr>実施主体名称：○○空港利用促進協議会 　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○○を活用した○○事業【○○県○○市】</dc:title>
  <dc:creator>行政情報システム室</dc:creator>
  <cp:lastModifiedBy>北上 和博</cp:lastModifiedBy>
  <cp:revision>88</cp:revision>
  <cp:lastPrinted>2025-02-28T04:38:29Z</cp:lastPrinted>
  <dcterms:created xsi:type="dcterms:W3CDTF">2007-11-06T12:19:33Z</dcterms:created>
  <dcterms:modified xsi:type="dcterms:W3CDTF">2026-06-01T09:23:02Z</dcterms:modified>
</cp:coreProperties>
</file>